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70" r:id="rId3"/>
    <p:sldId id="271" r:id="rId4"/>
    <p:sldId id="279" r:id="rId5"/>
    <p:sldId id="280" r:id="rId6"/>
    <p:sldId id="268" r:id="rId7"/>
    <p:sldId id="269" r:id="rId8"/>
    <p:sldId id="272" r:id="rId9"/>
    <p:sldId id="277" r:id="rId10"/>
    <p:sldId id="282" r:id="rId11"/>
    <p:sldId id="256" r:id="rId12"/>
    <p:sldId id="276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2" autoAdjust="0"/>
    <p:restoredTop sz="94660"/>
  </p:normalViewPr>
  <p:slideViewPr>
    <p:cSldViewPr>
      <p:cViewPr>
        <p:scale>
          <a:sx n="70" d="100"/>
          <a:sy n="70" d="100"/>
        </p:scale>
        <p:origin x="-4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76C4C0-3A2E-462B-B1F9-89599574CAC3}" type="doc">
      <dgm:prSet loTypeId="urn:microsoft.com/office/officeart/2005/8/layout/radial1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856582D-7967-4379-A2D7-4972ABE531BC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Сайты методических объединений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03E5D1-EF63-473A-B49A-16C93B1AE4FF}" type="parTrans" cxnId="{C5FD7498-DC7F-44B8-AEE1-72E51F2722B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11ED0D-6FD1-4594-AF26-5ADE124FE90E}" type="sibTrans" cxnId="{C5FD7498-DC7F-44B8-AEE1-72E51F2722B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72F275-1750-468A-BDBC-38130CC3B518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самообучающейся ОО</a:t>
          </a:r>
          <a:endParaRPr lang="en-US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6973EE-BFE9-42D6-9653-F7AAD1E22D2A}" type="sibTrans" cxnId="{9E30E693-4F72-4C78-AE07-A50C95FCFF8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68944A-0B38-4957-BEB1-8B31ACE6A841}" type="parTrans" cxnId="{9E30E693-4F72-4C78-AE07-A50C95FCFF8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9419BE-4446-4A84-98F3-D5F78E4449FE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Сайт инновационной деятельности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4FC259-9EBF-4EB1-852A-4ABDB03A2396}" type="parTrans" cxnId="{7C496B14-4B14-4B7C-BEDF-099DFB7AEF5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A79332-C7C6-474F-AF18-682195C6A366}" type="sibTrans" cxnId="{7C496B14-4B14-4B7C-BEDF-099DFB7AEF5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B5EBB7-8150-4F8D-93ED-457A5C2EDC1B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Сайты дистанционной поддержки обучения на платформе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Moodle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4178F2-EE0A-4453-A075-7FD68F7CF17A}" type="parTrans" cxnId="{B680AF4F-AA05-4E7E-B87E-641EBDEBB425}">
      <dgm:prSet/>
      <dgm:spPr/>
      <dgm:t>
        <a:bodyPr/>
        <a:lstStyle/>
        <a:p>
          <a:endParaRPr lang="ru-RU"/>
        </a:p>
      </dgm:t>
    </dgm:pt>
    <dgm:pt modelId="{690A7668-832F-4E1F-9334-A6A5F87143F4}" type="sibTrans" cxnId="{B680AF4F-AA05-4E7E-B87E-641EBDEBB425}">
      <dgm:prSet/>
      <dgm:spPr/>
      <dgm:t>
        <a:bodyPr/>
        <a:lstStyle/>
        <a:p>
          <a:endParaRPr lang="ru-RU"/>
        </a:p>
      </dgm:t>
    </dgm:pt>
    <dgm:pt modelId="{41C55FE7-8F1C-41CA-BAB5-904BA4CA9FBF}">
      <dgm:prSet phldrT="[Текст]" custRadScaleRad="121482" custRadScaleInc="-635"/>
      <dgm:spPr/>
      <dgm:t>
        <a:bodyPr/>
        <a:lstStyle/>
        <a:p>
          <a:endParaRPr lang="ru-RU"/>
        </a:p>
      </dgm:t>
    </dgm:pt>
    <dgm:pt modelId="{46A9C813-96D6-40B3-A24F-7EEC2CE2054F}" type="parTrans" cxnId="{42FE14E3-7216-4323-91B8-051D47AFEFC2}">
      <dgm:prSet/>
      <dgm:spPr/>
      <dgm:t>
        <a:bodyPr/>
        <a:lstStyle/>
        <a:p>
          <a:endParaRPr lang="ru-RU"/>
        </a:p>
      </dgm:t>
    </dgm:pt>
    <dgm:pt modelId="{77D88D10-F004-4587-866C-A4425BFB1569}" type="sibTrans" cxnId="{42FE14E3-7216-4323-91B8-051D47AFEFC2}">
      <dgm:prSet/>
      <dgm:spPr/>
      <dgm:t>
        <a:bodyPr/>
        <a:lstStyle/>
        <a:p>
          <a:endParaRPr lang="ru-RU"/>
        </a:p>
      </dgm:t>
    </dgm:pt>
    <dgm:pt modelId="{9FE66FD1-CC64-4D70-9FC2-A6AFE1473BE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Сайты учителей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8A8AE6-19CD-433C-B043-309D632648B5}" type="parTrans" cxnId="{749D30B4-92AA-4683-8600-7D65B77CEDCD}">
      <dgm:prSet/>
      <dgm:spPr/>
      <dgm:t>
        <a:bodyPr/>
        <a:lstStyle/>
        <a:p>
          <a:endParaRPr lang="ru-RU"/>
        </a:p>
      </dgm:t>
    </dgm:pt>
    <dgm:pt modelId="{893EE55F-25CE-4B99-971B-D210270B0D0E}" type="sibTrans" cxnId="{749D30B4-92AA-4683-8600-7D65B77CEDCD}">
      <dgm:prSet/>
      <dgm:spPr/>
      <dgm:t>
        <a:bodyPr/>
        <a:lstStyle/>
        <a:p>
          <a:endParaRPr lang="ru-RU"/>
        </a:p>
      </dgm:t>
    </dgm:pt>
    <dgm:pt modelId="{ED41CE68-5C3E-44CA-99A1-BAD1CEB1A851}" type="pres">
      <dgm:prSet presAssocID="{4B76C4C0-3A2E-462B-B1F9-89599574CAC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65CC78-DD41-4D36-9683-FEC8764BD912}" type="pres">
      <dgm:prSet presAssocID="{5672F275-1750-468A-BDBC-38130CC3B518}" presName="centerShape" presStyleLbl="node0" presStyleIdx="0" presStyleCnt="1" custScaleX="166561" custScaleY="121135"/>
      <dgm:spPr/>
      <dgm:t>
        <a:bodyPr/>
        <a:lstStyle/>
        <a:p>
          <a:endParaRPr lang="ru-RU"/>
        </a:p>
      </dgm:t>
    </dgm:pt>
    <dgm:pt modelId="{59810A86-2FA0-4876-903A-56F3A74B4F85}" type="pres">
      <dgm:prSet presAssocID="{284FC259-9EBF-4EB1-852A-4ABDB03A2396}" presName="Name9" presStyleLbl="parChTrans1D2" presStyleIdx="0" presStyleCnt="4"/>
      <dgm:spPr/>
      <dgm:t>
        <a:bodyPr/>
        <a:lstStyle/>
        <a:p>
          <a:endParaRPr lang="ru-RU"/>
        </a:p>
      </dgm:t>
    </dgm:pt>
    <dgm:pt modelId="{2EF399F2-8EF1-4F3D-9E51-4D95C3FFE902}" type="pres">
      <dgm:prSet presAssocID="{284FC259-9EBF-4EB1-852A-4ABDB03A2396}" presName="connTx" presStyleLbl="parChTrans1D2" presStyleIdx="0" presStyleCnt="4"/>
      <dgm:spPr/>
      <dgm:t>
        <a:bodyPr/>
        <a:lstStyle/>
        <a:p>
          <a:endParaRPr lang="ru-RU"/>
        </a:p>
      </dgm:t>
    </dgm:pt>
    <dgm:pt modelId="{C807CBC9-E689-4DD7-9D30-F25CDEA8B940}" type="pres">
      <dgm:prSet presAssocID="{A29419BE-4446-4A84-98F3-D5F78E4449F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0E350-BCBE-4FF7-8C7B-CEB8D29C9F69}" type="pres">
      <dgm:prSet presAssocID="{048A8AE6-19CD-433C-B043-309D632648B5}" presName="Name9" presStyleLbl="parChTrans1D2" presStyleIdx="1" presStyleCnt="4"/>
      <dgm:spPr/>
      <dgm:t>
        <a:bodyPr/>
        <a:lstStyle/>
        <a:p>
          <a:endParaRPr lang="ru-RU"/>
        </a:p>
      </dgm:t>
    </dgm:pt>
    <dgm:pt modelId="{D7B47FAA-BCD2-4095-B05C-D4A628BB04A0}" type="pres">
      <dgm:prSet presAssocID="{048A8AE6-19CD-433C-B043-309D632648B5}" presName="connTx" presStyleLbl="parChTrans1D2" presStyleIdx="1" presStyleCnt="4"/>
      <dgm:spPr/>
      <dgm:t>
        <a:bodyPr/>
        <a:lstStyle/>
        <a:p>
          <a:endParaRPr lang="ru-RU"/>
        </a:p>
      </dgm:t>
    </dgm:pt>
    <dgm:pt modelId="{DFEF9707-0DB7-40CD-ADE6-512B0052B4A6}" type="pres">
      <dgm:prSet presAssocID="{9FE66FD1-CC64-4D70-9FC2-A6AFE1473BEE}" presName="node" presStyleLbl="node1" presStyleIdx="1" presStyleCnt="4" custRadScaleRad="115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8467C-3652-462B-9C9E-D5148779BB5E}" type="pres">
      <dgm:prSet presAssocID="{1D4178F2-EE0A-4453-A075-7FD68F7CF17A}" presName="Name9" presStyleLbl="parChTrans1D2" presStyleIdx="2" presStyleCnt="4"/>
      <dgm:spPr/>
      <dgm:t>
        <a:bodyPr/>
        <a:lstStyle/>
        <a:p>
          <a:endParaRPr lang="ru-RU"/>
        </a:p>
      </dgm:t>
    </dgm:pt>
    <dgm:pt modelId="{C7FD1558-B5F3-4F24-AFE7-D991283AD51F}" type="pres">
      <dgm:prSet presAssocID="{1D4178F2-EE0A-4453-A075-7FD68F7CF17A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8D2460A-F9EF-4CC6-A561-8DEA4A08962A}" type="pres">
      <dgm:prSet presAssocID="{E6B5EBB7-8150-4F8D-93ED-457A5C2EDC1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CF160-A229-47D6-BC06-50A51A082C3E}" type="pres">
      <dgm:prSet presAssocID="{FC03E5D1-EF63-473A-B49A-16C93B1AE4FF}" presName="Name9" presStyleLbl="parChTrans1D2" presStyleIdx="3" presStyleCnt="4"/>
      <dgm:spPr/>
      <dgm:t>
        <a:bodyPr/>
        <a:lstStyle/>
        <a:p>
          <a:endParaRPr lang="ru-RU"/>
        </a:p>
      </dgm:t>
    </dgm:pt>
    <dgm:pt modelId="{CAFC7FD6-BA33-4A65-85C8-42F3520C89F6}" type="pres">
      <dgm:prSet presAssocID="{FC03E5D1-EF63-473A-B49A-16C93B1AE4FF}" presName="connTx" presStyleLbl="parChTrans1D2" presStyleIdx="3" presStyleCnt="4"/>
      <dgm:spPr/>
      <dgm:t>
        <a:bodyPr/>
        <a:lstStyle/>
        <a:p>
          <a:endParaRPr lang="ru-RU"/>
        </a:p>
      </dgm:t>
    </dgm:pt>
    <dgm:pt modelId="{1C7C8005-FFB9-4275-B915-42711BCEA1E8}" type="pres">
      <dgm:prSet presAssocID="{1856582D-7967-4379-A2D7-4972ABE531BC}" presName="node" presStyleLbl="node1" presStyleIdx="3" presStyleCnt="4" custRadScaleRad="121482" custRadScaleInc="-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87E65D-C495-4682-B7DF-412935B06699}" type="presOf" srcId="{1856582D-7967-4379-A2D7-4972ABE531BC}" destId="{1C7C8005-FFB9-4275-B915-42711BCEA1E8}" srcOrd="0" destOrd="0" presId="urn:microsoft.com/office/officeart/2005/8/layout/radial1"/>
    <dgm:cxn modelId="{C5FD7498-DC7F-44B8-AEE1-72E51F2722B5}" srcId="{5672F275-1750-468A-BDBC-38130CC3B518}" destId="{1856582D-7967-4379-A2D7-4972ABE531BC}" srcOrd="3" destOrd="0" parTransId="{FC03E5D1-EF63-473A-B49A-16C93B1AE4FF}" sibTransId="{2211ED0D-6FD1-4594-AF26-5ADE124FE90E}"/>
    <dgm:cxn modelId="{7C496B14-4B14-4B7C-BEDF-099DFB7AEF5A}" srcId="{5672F275-1750-468A-BDBC-38130CC3B518}" destId="{A29419BE-4446-4A84-98F3-D5F78E4449FE}" srcOrd="0" destOrd="0" parTransId="{284FC259-9EBF-4EB1-852A-4ABDB03A2396}" sibTransId="{B4A79332-C7C6-474F-AF18-682195C6A366}"/>
    <dgm:cxn modelId="{F1DDF450-8BEF-4928-9F82-9CD803CF0D2F}" type="presOf" srcId="{1D4178F2-EE0A-4453-A075-7FD68F7CF17A}" destId="{D098467C-3652-462B-9C9E-D5148779BB5E}" srcOrd="0" destOrd="0" presId="urn:microsoft.com/office/officeart/2005/8/layout/radial1"/>
    <dgm:cxn modelId="{47FDEC27-FB90-4343-B3D6-2F230C215752}" type="presOf" srcId="{9FE66FD1-CC64-4D70-9FC2-A6AFE1473BEE}" destId="{DFEF9707-0DB7-40CD-ADE6-512B0052B4A6}" srcOrd="0" destOrd="0" presId="urn:microsoft.com/office/officeart/2005/8/layout/radial1"/>
    <dgm:cxn modelId="{AF8279E7-25DB-46D9-984B-884528DFA6A1}" type="presOf" srcId="{048A8AE6-19CD-433C-B043-309D632648B5}" destId="{9790E350-BCBE-4FF7-8C7B-CEB8D29C9F69}" srcOrd="0" destOrd="0" presId="urn:microsoft.com/office/officeart/2005/8/layout/radial1"/>
    <dgm:cxn modelId="{66A182E8-F804-4240-AC8F-2EE3871AB715}" type="presOf" srcId="{048A8AE6-19CD-433C-B043-309D632648B5}" destId="{D7B47FAA-BCD2-4095-B05C-D4A628BB04A0}" srcOrd="1" destOrd="0" presId="urn:microsoft.com/office/officeart/2005/8/layout/radial1"/>
    <dgm:cxn modelId="{79041645-16B1-4A3E-84B0-964D05DE8D41}" type="presOf" srcId="{FC03E5D1-EF63-473A-B49A-16C93B1AE4FF}" destId="{CAFC7FD6-BA33-4A65-85C8-42F3520C89F6}" srcOrd="1" destOrd="0" presId="urn:microsoft.com/office/officeart/2005/8/layout/radial1"/>
    <dgm:cxn modelId="{889E1F9A-2D29-436F-8109-D10D49782ACB}" type="presOf" srcId="{5672F275-1750-468A-BDBC-38130CC3B518}" destId="{0E65CC78-DD41-4D36-9683-FEC8764BD912}" srcOrd="0" destOrd="0" presId="urn:microsoft.com/office/officeart/2005/8/layout/radial1"/>
    <dgm:cxn modelId="{8C76CD88-21F9-4FAA-BDD6-E959C13B38B0}" type="presOf" srcId="{4B76C4C0-3A2E-462B-B1F9-89599574CAC3}" destId="{ED41CE68-5C3E-44CA-99A1-BAD1CEB1A851}" srcOrd="0" destOrd="0" presId="urn:microsoft.com/office/officeart/2005/8/layout/radial1"/>
    <dgm:cxn modelId="{8EA915E3-079F-43CE-9F1B-501ED9402677}" type="presOf" srcId="{284FC259-9EBF-4EB1-852A-4ABDB03A2396}" destId="{2EF399F2-8EF1-4F3D-9E51-4D95C3FFE902}" srcOrd="1" destOrd="0" presId="urn:microsoft.com/office/officeart/2005/8/layout/radial1"/>
    <dgm:cxn modelId="{42FE14E3-7216-4323-91B8-051D47AFEFC2}" srcId="{4B76C4C0-3A2E-462B-B1F9-89599574CAC3}" destId="{41C55FE7-8F1C-41CA-BAB5-904BA4CA9FBF}" srcOrd="1" destOrd="0" parTransId="{46A9C813-96D6-40B3-A24F-7EEC2CE2054F}" sibTransId="{77D88D10-F004-4587-866C-A4425BFB1569}"/>
    <dgm:cxn modelId="{B680AF4F-AA05-4E7E-B87E-641EBDEBB425}" srcId="{5672F275-1750-468A-BDBC-38130CC3B518}" destId="{E6B5EBB7-8150-4F8D-93ED-457A5C2EDC1B}" srcOrd="2" destOrd="0" parTransId="{1D4178F2-EE0A-4453-A075-7FD68F7CF17A}" sibTransId="{690A7668-832F-4E1F-9334-A6A5F87143F4}"/>
    <dgm:cxn modelId="{FFDCC0F3-A6B8-46E7-B841-4B6A2F9ADA97}" type="presOf" srcId="{A29419BE-4446-4A84-98F3-D5F78E4449FE}" destId="{C807CBC9-E689-4DD7-9D30-F25CDEA8B940}" srcOrd="0" destOrd="0" presId="urn:microsoft.com/office/officeart/2005/8/layout/radial1"/>
    <dgm:cxn modelId="{9E30E693-4F72-4C78-AE07-A50C95FCFF85}" srcId="{4B76C4C0-3A2E-462B-B1F9-89599574CAC3}" destId="{5672F275-1750-468A-BDBC-38130CC3B518}" srcOrd="0" destOrd="0" parTransId="{4768944A-0B38-4957-BEB1-8B31ACE6A841}" sibTransId="{096973EE-BFE9-42D6-9653-F7AAD1E22D2A}"/>
    <dgm:cxn modelId="{6D121D4D-3ED4-474D-949F-8661F4EFCDB6}" type="presOf" srcId="{E6B5EBB7-8150-4F8D-93ED-457A5C2EDC1B}" destId="{68D2460A-F9EF-4CC6-A561-8DEA4A08962A}" srcOrd="0" destOrd="0" presId="urn:microsoft.com/office/officeart/2005/8/layout/radial1"/>
    <dgm:cxn modelId="{28E736E4-0714-4FCE-AB8E-BA3F52BA5C89}" type="presOf" srcId="{284FC259-9EBF-4EB1-852A-4ABDB03A2396}" destId="{59810A86-2FA0-4876-903A-56F3A74B4F85}" srcOrd="0" destOrd="0" presId="urn:microsoft.com/office/officeart/2005/8/layout/radial1"/>
    <dgm:cxn modelId="{C9D763FD-4E58-41DD-857E-B5049A8368DE}" type="presOf" srcId="{1D4178F2-EE0A-4453-A075-7FD68F7CF17A}" destId="{C7FD1558-B5F3-4F24-AFE7-D991283AD51F}" srcOrd="1" destOrd="0" presId="urn:microsoft.com/office/officeart/2005/8/layout/radial1"/>
    <dgm:cxn modelId="{A494574B-53E2-4BA6-9660-5EBED7F99BDB}" type="presOf" srcId="{FC03E5D1-EF63-473A-B49A-16C93B1AE4FF}" destId="{D07CF160-A229-47D6-BC06-50A51A082C3E}" srcOrd="0" destOrd="0" presId="urn:microsoft.com/office/officeart/2005/8/layout/radial1"/>
    <dgm:cxn modelId="{749D30B4-92AA-4683-8600-7D65B77CEDCD}" srcId="{5672F275-1750-468A-BDBC-38130CC3B518}" destId="{9FE66FD1-CC64-4D70-9FC2-A6AFE1473BEE}" srcOrd="1" destOrd="0" parTransId="{048A8AE6-19CD-433C-B043-309D632648B5}" sibTransId="{893EE55F-25CE-4B99-971B-D210270B0D0E}"/>
    <dgm:cxn modelId="{53A12843-C760-4DB0-9720-4251880B9115}" type="presParOf" srcId="{ED41CE68-5C3E-44CA-99A1-BAD1CEB1A851}" destId="{0E65CC78-DD41-4D36-9683-FEC8764BD912}" srcOrd="0" destOrd="0" presId="urn:microsoft.com/office/officeart/2005/8/layout/radial1"/>
    <dgm:cxn modelId="{ED8C8F98-2265-4262-9CD7-844A3BB3A0E6}" type="presParOf" srcId="{ED41CE68-5C3E-44CA-99A1-BAD1CEB1A851}" destId="{59810A86-2FA0-4876-903A-56F3A74B4F85}" srcOrd="1" destOrd="0" presId="urn:microsoft.com/office/officeart/2005/8/layout/radial1"/>
    <dgm:cxn modelId="{A776C0E8-FF47-42E4-89EE-D7546B0924A7}" type="presParOf" srcId="{59810A86-2FA0-4876-903A-56F3A74B4F85}" destId="{2EF399F2-8EF1-4F3D-9E51-4D95C3FFE902}" srcOrd="0" destOrd="0" presId="urn:microsoft.com/office/officeart/2005/8/layout/radial1"/>
    <dgm:cxn modelId="{B6E6B67F-7BF2-4C88-BADA-4AEF927E1D5A}" type="presParOf" srcId="{ED41CE68-5C3E-44CA-99A1-BAD1CEB1A851}" destId="{C807CBC9-E689-4DD7-9D30-F25CDEA8B940}" srcOrd="2" destOrd="0" presId="urn:microsoft.com/office/officeart/2005/8/layout/radial1"/>
    <dgm:cxn modelId="{51DC4E2E-2BD0-40E6-87FC-E7AB1F31D99C}" type="presParOf" srcId="{ED41CE68-5C3E-44CA-99A1-BAD1CEB1A851}" destId="{9790E350-BCBE-4FF7-8C7B-CEB8D29C9F69}" srcOrd="3" destOrd="0" presId="urn:microsoft.com/office/officeart/2005/8/layout/radial1"/>
    <dgm:cxn modelId="{7E544E55-A02D-4393-80C5-07A82E04CD03}" type="presParOf" srcId="{9790E350-BCBE-4FF7-8C7B-CEB8D29C9F69}" destId="{D7B47FAA-BCD2-4095-B05C-D4A628BB04A0}" srcOrd="0" destOrd="0" presId="urn:microsoft.com/office/officeart/2005/8/layout/radial1"/>
    <dgm:cxn modelId="{FCE599D2-9249-47AF-A791-66F78DE89140}" type="presParOf" srcId="{ED41CE68-5C3E-44CA-99A1-BAD1CEB1A851}" destId="{DFEF9707-0DB7-40CD-ADE6-512B0052B4A6}" srcOrd="4" destOrd="0" presId="urn:microsoft.com/office/officeart/2005/8/layout/radial1"/>
    <dgm:cxn modelId="{2907E7D2-2134-4385-94A1-F1D9E1F690EF}" type="presParOf" srcId="{ED41CE68-5C3E-44CA-99A1-BAD1CEB1A851}" destId="{D098467C-3652-462B-9C9E-D5148779BB5E}" srcOrd="5" destOrd="0" presId="urn:microsoft.com/office/officeart/2005/8/layout/radial1"/>
    <dgm:cxn modelId="{1C601F22-B437-4691-A84E-33FF89500052}" type="presParOf" srcId="{D098467C-3652-462B-9C9E-D5148779BB5E}" destId="{C7FD1558-B5F3-4F24-AFE7-D991283AD51F}" srcOrd="0" destOrd="0" presId="urn:microsoft.com/office/officeart/2005/8/layout/radial1"/>
    <dgm:cxn modelId="{00631FF5-8351-4FCF-9655-DFCD57FCC7B5}" type="presParOf" srcId="{ED41CE68-5C3E-44CA-99A1-BAD1CEB1A851}" destId="{68D2460A-F9EF-4CC6-A561-8DEA4A08962A}" srcOrd="6" destOrd="0" presId="urn:microsoft.com/office/officeart/2005/8/layout/radial1"/>
    <dgm:cxn modelId="{A7D630A8-AB15-4C39-BA9D-F125DE34DE2F}" type="presParOf" srcId="{ED41CE68-5C3E-44CA-99A1-BAD1CEB1A851}" destId="{D07CF160-A229-47D6-BC06-50A51A082C3E}" srcOrd="7" destOrd="0" presId="urn:microsoft.com/office/officeart/2005/8/layout/radial1"/>
    <dgm:cxn modelId="{165749D4-2859-493F-BCA6-B7CB6CC12B6A}" type="presParOf" srcId="{D07CF160-A229-47D6-BC06-50A51A082C3E}" destId="{CAFC7FD6-BA33-4A65-85C8-42F3520C89F6}" srcOrd="0" destOrd="0" presId="urn:microsoft.com/office/officeart/2005/8/layout/radial1"/>
    <dgm:cxn modelId="{C1FAB131-610A-4562-B97B-DFDEB6CD0A17}" type="presParOf" srcId="{ED41CE68-5C3E-44CA-99A1-BAD1CEB1A851}" destId="{1C7C8005-FFB9-4275-B915-42711BCEA1E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2E49D8-FE37-4E3A-98ED-D7CD50C958A7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BF9555A-3E9D-4FB2-A1DD-1266C88F052C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Этапы проекта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ED25B9-1E30-4A3C-870D-7FD3E889B37A}" type="parTrans" cxnId="{0E40D3B9-78D4-4C64-A2B4-5CE2115EDA36}">
      <dgm:prSet/>
      <dgm:spPr/>
      <dgm:t>
        <a:bodyPr/>
        <a:lstStyle/>
        <a:p>
          <a:endParaRPr lang="ru-RU"/>
        </a:p>
      </dgm:t>
    </dgm:pt>
    <dgm:pt modelId="{488067C0-215D-4FFC-A80A-D94169C27F19}" type="sibTrans" cxnId="{0E40D3B9-78D4-4C64-A2B4-5CE2115EDA36}">
      <dgm:prSet/>
      <dgm:spPr/>
      <dgm:t>
        <a:bodyPr/>
        <a:lstStyle/>
        <a:p>
          <a:endParaRPr lang="ru-RU"/>
        </a:p>
      </dgm:t>
    </dgm:pt>
    <dgm:pt modelId="{A92412BB-9E69-48DE-A7B6-AC5FAB45C47A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2012-2013 учебный год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5C3112C-6010-48E0-BD5D-E09234DA155A}" type="parTrans" cxnId="{4B509CDC-DEBA-490C-AC6C-29A9F0F16DB1}">
      <dgm:prSet/>
      <dgm:spPr/>
      <dgm:t>
        <a:bodyPr/>
        <a:lstStyle/>
        <a:p>
          <a:endParaRPr lang="ru-RU"/>
        </a:p>
      </dgm:t>
    </dgm:pt>
    <dgm:pt modelId="{549987A9-E5DD-49F1-B50A-17A979A2DB41}" type="sibTrans" cxnId="{4B509CDC-DEBA-490C-AC6C-29A9F0F16DB1}">
      <dgm:prSet/>
      <dgm:spPr/>
      <dgm:t>
        <a:bodyPr/>
        <a:lstStyle/>
        <a:p>
          <a:endParaRPr lang="ru-RU"/>
        </a:p>
      </dgm:t>
    </dgm:pt>
    <dgm:pt modelId="{CB405115-D01E-451E-A516-8E5F8A50ED14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2013-2014 учебный год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61654A6-731C-4C6C-9BE9-FBDB6303F44D}" type="parTrans" cxnId="{43ACB32E-19C4-4CF0-83E1-B3C3228359F2}">
      <dgm:prSet/>
      <dgm:spPr/>
      <dgm:t>
        <a:bodyPr/>
        <a:lstStyle/>
        <a:p>
          <a:endParaRPr lang="ru-RU"/>
        </a:p>
      </dgm:t>
    </dgm:pt>
    <dgm:pt modelId="{BDF501AF-5369-48F2-80A6-1DFBDB056A90}" type="sibTrans" cxnId="{43ACB32E-19C4-4CF0-83E1-B3C3228359F2}">
      <dgm:prSet/>
      <dgm:spPr/>
      <dgm:t>
        <a:bodyPr/>
        <a:lstStyle/>
        <a:p>
          <a:endParaRPr lang="ru-RU"/>
        </a:p>
      </dgm:t>
    </dgm:pt>
    <dgm:pt modelId="{3E3658F0-57B7-4193-8080-03F0859A96FC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Наша мастерская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B84DD5-B96E-447F-94A6-ED43E60AC284}" type="parTrans" cxnId="{612BD946-59C4-4BC1-87A9-4C61C27D6502}">
      <dgm:prSet/>
      <dgm:spPr/>
      <dgm:t>
        <a:bodyPr/>
        <a:lstStyle/>
        <a:p>
          <a:endParaRPr lang="ru-RU"/>
        </a:p>
      </dgm:t>
    </dgm:pt>
    <dgm:pt modelId="{A9566A70-F8A9-40A8-86FB-3B016BF4587F}" type="sibTrans" cxnId="{612BD946-59C4-4BC1-87A9-4C61C27D6502}">
      <dgm:prSet/>
      <dgm:spPr/>
      <dgm:t>
        <a:bodyPr/>
        <a:lstStyle/>
        <a:p>
          <a:endParaRPr lang="ru-RU"/>
        </a:p>
      </dgm:t>
    </dgm:pt>
    <dgm:pt modelId="{1BA97220-4D84-40A5-8C34-C2B66D844C77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дистанционная школа 212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EBA68B4-C729-4BBE-B840-1C1E24AF7AED}" type="parTrans" cxnId="{7EE8332A-88E2-4864-9F5E-F6CD65472158}">
      <dgm:prSet/>
      <dgm:spPr/>
      <dgm:t>
        <a:bodyPr/>
        <a:lstStyle/>
        <a:p>
          <a:endParaRPr lang="ru-RU"/>
        </a:p>
      </dgm:t>
    </dgm:pt>
    <dgm:pt modelId="{E5FD807E-9286-4664-858B-5FB54D5EA2E3}" type="sibTrans" cxnId="{7EE8332A-88E2-4864-9F5E-F6CD65472158}">
      <dgm:prSet/>
      <dgm:spPr/>
      <dgm:t>
        <a:bodyPr/>
        <a:lstStyle/>
        <a:p>
          <a:endParaRPr lang="ru-RU"/>
        </a:p>
      </dgm:t>
    </dgm:pt>
    <dgm:pt modelId="{7F70C6C1-A4BE-4A1C-929B-19CEEDBB100A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образование 212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B1E11B6-810B-4B99-B5FC-A5AD465154EE}" type="parTrans" cxnId="{6D5E5939-8785-49B8-A663-85326CD374BC}">
      <dgm:prSet/>
      <dgm:spPr/>
      <dgm:t>
        <a:bodyPr/>
        <a:lstStyle/>
        <a:p>
          <a:endParaRPr lang="ru-RU"/>
        </a:p>
      </dgm:t>
    </dgm:pt>
    <dgm:pt modelId="{0EA70B96-2C95-4160-883F-12D6CC5C6F57}" type="sibTrans" cxnId="{6D5E5939-8785-49B8-A663-85326CD374BC}">
      <dgm:prSet/>
      <dgm:spPr/>
      <dgm:t>
        <a:bodyPr/>
        <a:lstStyle/>
        <a:p>
          <a:endParaRPr lang="ru-RU"/>
        </a:p>
      </dgm:t>
    </dgm:pt>
    <dgm:pt modelId="{14C53584-7EE7-493C-986E-D9A5E6AF3B3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Форум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8D2B1D-0940-4DC9-973F-9AA2187DBC86}" type="parTrans" cxnId="{5900F3FC-86B5-4909-9473-870A710513E0}">
      <dgm:prSet/>
      <dgm:spPr/>
      <dgm:t>
        <a:bodyPr/>
        <a:lstStyle/>
        <a:p>
          <a:endParaRPr lang="ru-RU"/>
        </a:p>
      </dgm:t>
    </dgm:pt>
    <dgm:pt modelId="{0D310A67-7C73-44AA-87C1-35E03F0A1931}" type="sibTrans" cxnId="{5900F3FC-86B5-4909-9473-870A710513E0}">
      <dgm:prSet/>
      <dgm:spPr/>
      <dgm:t>
        <a:bodyPr/>
        <a:lstStyle/>
        <a:p>
          <a:endParaRPr lang="ru-RU"/>
        </a:p>
      </dgm:t>
    </dgm:pt>
    <dgm:pt modelId="{84146C9B-6F7F-423D-BD04-8EFBE683A5BD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2014-2015 учебный год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3E47D9B-70F8-4050-A662-F5FF838011D0}" type="parTrans" cxnId="{AB25E8CA-7E58-4231-862F-B72FF7AD1D2A}">
      <dgm:prSet/>
      <dgm:spPr/>
      <dgm:t>
        <a:bodyPr/>
        <a:lstStyle/>
        <a:p>
          <a:endParaRPr lang="ru-RU"/>
        </a:p>
      </dgm:t>
    </dgm:pt>
    <dgm:pt modelId="{075FA45F-890C-4B58-8A98-8E0CB70C5FE9}" type="sibTrans" cxnId="{AB25E8CA-7E58-4231-862F-B72FF7AD1D2A}">
      <dgm:prSet/>
      <dgm:spPr/>
      <dgm:t>
        <a:bodyPr/>
        <a:lstStyle/>
        <a:p>
          <a:endParaRPr lang="ru-RU"/>
        </a:p>
      </dgm:t>
    </dgm:pt>
    <dgm:pt modelId="{5DF7347C-FD06-4B2B-9340-C5A6EB5E669B}">
      <dgm:prSet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Наша</a:t>
          </a:r>
          <a:r>
            <a:rPr lang="ru-RU" sz="16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команда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2DE343-D856-47F3-A139-982A49D8E069}" type="parTrans" cxnId="{E070D7AB-6962-4EA4-A7E8-D42ABB080989}">
      <dgm:prSet/>
      <dgm:spPr/>
      <dgm:t>
        <a:bodyPr/>
        <a:lstStyle/>
        <a:p>
          <a:endParaRPr lang="ru-RU"/>
        </a:p>
      </dgm:t>
    </dgm:pt>
    <dgm:pt modelId="{6292740C-BEDA-474E-8AFA-F2C5DA15E7AA}" type="sibTrans" cxnId="{E070D7AB-6962-4EA4-A7E8-D42ABB080989}">
      <dgm:prSet/>
      <dgm:spPr/>
      <dgm:t>
        <a:bodyPr/>
        <a:lstStyle/>
        <a:p>
          <a:endParaRPr lang="ru-RU"/>
        </a:p>
      </dgm:t>
    </dgm:pt>
    <dgm:pt modelId="{76EED8CB-4DAB-4AC4-B2CE-02C4370DE7D0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Цели и задачи проекта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0AC538-8BDA-432A-A6AD-F463618F0E3E}" type="parTrans" cxnId="{0C94772A-256E-4E0C-BC27-697B744DDC8C}">
      <dgm:prSet/>
      <dgm:spPr/>
      <dgm:t>
        <a:bodyPr/>
        <a:lstStyle/>
        <a:p>
          <a:endParaRPr lang="ru-RU"/>
        </a:p>
      </dgm:t>
    </dgm:pt>
    <dgm:pt modelId="{97F4E840-97C7-4F3C-A056-0A7F53EFDAFB}" type="sibTrans" cxnId="{0C94772A-256E-4E0C-BC27-697B744DDC8C}">
      <dgm:prSet/>
      <dgm:spPr/>
      <dgm:t>
        <a:bodyPr/>
        <a:lstStyle/>
        <a:p>
          <a:endParaRPr lang="ru-RU"/>
        </a:p>
      </dgm:t>
    </dgm:pt>
    <dgm:pt modelId="{A5A956C1-3773-4153-B26B-652B83F3F585}">
      <dgm:prSet/>
      <dgm:spPr/>
      <dgm:t>
        <a:bodyPr/>
        <a:lstStyle/>
        <a:p>
          <a:pPr algn="l"/>
          <a:endParaRPr lang="ru-RU"/>
        </a:p>
      </dgm:t>
    </dgm:pt>
    <dgm:pt modelId="{BA02366B-4266-43BB-931A-798F2D1332EA}" type="sibTrans" cxnId="{D3A9309D-67AD-4D44-AF5F-00DE35FDA892}">
      <dgm:prSet/>
      <dgm:spPr/>
      <dgm:t>
        <a:bodyPr/>
        <a:lstStyle/>
        <a:p>
          <a:endParaRPr lang="ru-RU"/>
        </a:p>
      </dgm:t>
    </dgm:pt>
    <dgm:pt modelId="{52E48742-2401-434B-B2DE-644F17A23BE2}" type="parTrans" cxnId="{D3A9309D-67AD-4D44-AF5F-00DE35FDA892}">
      <dgm:prSet/>
      <dgm:spPr/>
      <dgm:t>
        <a:bodyPr/>
        <a:lstStyle/>
        <a:p>
          <a:endParaRPr lang="ru-RU"/>
        </a:p>
      </dgm:t>
    </dgm:pt>
    <dgm:pt modelId="{88902A0C-6885-44B4-ADC9-A976899DF856}">
      <dgm:prSet/>
      <dgm:spPr/>
      <dgm:t>
        <a:bodyPr/>
        <a:lstStyle/>
        <a:p>
          <a:pPr algn="l"/>
          <a:endParaRPr lang="ru-RU" dirty="0"/>
        </a:p>
      </dgm:t>
    </dgm:pt>
    <dgm:pt modelId="{9D86D3CB-4501-42A4-8970-E248D53FB83A}" type="sibTrans" cxnId="{C142C033-FA1B-4328-BD58-D7D9734D44C0}">
      <dgm:prSet/>
      <dgm:spPr/>
      <dgm:t>
        <a:bodyPr/>
        <a:lstStyle/>
        <a:p>
          <a:endParaRPr lang="ru-RU"/>
        </a:p>
      </dgm:t>
    </dgm:pt>
    <dgm:pt modelId="{AC9A9F49-B2D5-49B7-9823-FB4E96472248}" type="parTrans" cxnId="{C142C033-FA1B-4328-BD58-D7D9734D44C0}">
      <dgm:prSet/>
      <dgm:spPr/>
      <dgm:t>
        <a:bodyPr/>
        <a:lstStyle/>
        <a:p>
          <a:endParaRPr lang="ru-RU"/>
        </a:p>
      </dgm:t>
    </dgm:pt>
    <dgm:pt modelId="{FC486E03-6C15-4E27-B6DA-E85AFF88E6AA}" type="pres">
      <dgm:prSet presAssocID="{5A2E49D8-FE37-4E3A-98ED-D7CD50C958A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830B2E-2E52-49B2-A817-B0271FDF33CC}" type="pres">
      <dgm:prSet presAssocID="{76EED8CB-4DAB-4AC4-B2CE-02C4370DE7D0}" presName="composite" presStyleCnt="0"/>
      <dgm:spPr/>
    </dgm:pt>
    <dgm:pt modelId="{FA6C75E8-EE44-4AB3-A211-A8852560D304}" type="pres">
      <dgm:prSet presAssocID="{76EED8CB-4DAB-4AC4-B2CE-02C4370DE7D0}" presName="imgShp" presStyleLbl="fgImgPlace1" presStyleIdx="0" presStyleCnt="5" custScaleX="521811" custScaleY="524121" custLinFactX="-277124" custLinFactNeighborX="-300000" custLinFactNeighborY="183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4F3F77CE-7BEF-46CA-A50A-5F977C318BD3}" type="pres">
      <dgm:prSet presAssocID="{76EED8CB-4DAB-4AC4-B2CE-02C4370DE7D0}" presName="txShp" presStyleLbl="node1" presStyleIdx="0" presStyleCnt="5" custScaleX="75953" custScaleY="180488" custLinFactNeighborX="-11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39E37-386A-4DA7-AB3D-0DF906E3FC60}" type="pres">
      <dgm:prSet presAssocID="{97F4E840-97C7-4F3C-A056-0A7F53EFDAFB}" presName="spacing" presStyleCnt="0"/>
      <dgm:spPr/>
    </dgm:pt>
    <dgm:pt modelId="{D3336E87-E0B7-49DC-B51F-AC5F5221BA32}" type="pres">
      <dgm:prSet presAssocID="{5BF9555A-3E9D-4FB2-A1DD-1266C88F052C}" presName="composite" presStyleCnt="0"/>
      <dgm:spPr/>
    </dgm:pt>
    <dgm:pt modelId="{0DC085F4-4E32-446B-9BA7-C5846B3939F3}" type="pres">
      <dgm:prSet presAssocID="{5BF9555A-3E9D-4FB2-A1DD-1266C88F052C}" presName="imgShp" presStyleLbl="fgImgPlace1" presStyleIdx="1" presStyleCnt="5" custScaleX="494454" custScaleY="513810" custLinFactX="-90277" custLinFactNeighborX="-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E6E017CE-4B13-4D36-8583-EAB4AFD896FB}" type="pres">
      <dgm:prSet presAssocID="{5BF9555A-3E9D-4FB2-A1DD-1266C88F052C}" presName="txShp" presStyleLbl="node1" presStyleIdx="1" presStyleCnt="5" custScaleX="66753" custScaleY="668674" custLinFactY="-27767" custLinFactNeighborX="67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4484D-07E8-48C1-8C50-691DA91FDAC1}" type="pres">
      <dgm:prSet presAssocID="{488067C0-215D-4FFC-A80A-D94169C27F19}" presName="spacing" presStyleCnt="0"/>
      <dgm:spPr/>
    </dgm:pt>
    <dgm:pt modelId="{AA362160-02F1-4B21-AE57-376575452989}" type="pres">
      <dgm:prSet presAssocID="{3E3658F0-57B7-4193-8080-03F0859A96FC}" presName="composite" presStyleCnt="0"/>
      <dgm:spPr/>
    </dgm:pt>
    <dgm:pt modelId="{6B8069F1-BB13-41EF-8AE0-6814F4E5EC6C}" type="pres">
      <dgm:prSet presAssocID="{3E3658F0-57B7-4193-8080-03F0859A96FC}" presName="imgShp" presStyleLbl="fgImgPlace1" presStyleIdx="2" presStyleCnt="5" custScaleX="483015" custScaleY="33571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C35FC63-5C18-4DC1-805E-72BFD6D04DA2}" type="pres">
      <dgm:prSet presAssocID="{3E3658F0-57B7-4193-8080-03F0859A96FC}" presName="txShp" presStyleLbl="node1" presStyleIdx="2" presStyleCnt="5" custScaleX="48883" custScaleY="423493" custLinFactNeighborX="1063" custLinFactNeighborY="-90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66DBF-75C3-4F6B-9012-E0C18A250D00}" type="pres">
      <dgm:prSet presAssocID="{A9566A70-F8A9-40A8-86FB-3B016BF4587F}" presName="spacing" presStyleCnt="0"/>
      <dgm:spPr/>
    </dgm:pt>
    <dgm:pt modelId="{6AB251A7-ED13-4CFF-983B-903D9084D523}" type="pres">
      <dgm:prSet presAssocID="{14C53584-7EE7-493C-986E-D9A5E6AF3B3B}" presName="composite" presStyleCnt="0"/>
      <dgm:spPr/>
    </dgm:pt>
    <dgm:pt modelId="{8E7EA2F2-84BA-4155-8D34-1D03BA39E1F0}" type="pres">
      <dgm:prSet presAssocID="{14C53584-7EE7-493C-986E-D9A5E6AF3B3B}" presName="imgShp" presStyleLbl="fgImgPlace1" presStyleIdx="3" presStyleCnt="5" custScaleX="457295" custScaleY="397538" custLinFactX="-73545" custLinFactNeighborX="-100000" custLinFactNeighborY="-42571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708A5CEC-7F58-48CE-9344-29F09F27333A}" type="pres">
      <dgm:prSet presAssocID="{14C53584-7EE7-493C-986E-D9A5E6AF3B3B}" presName="txShp" presStyleLbl="node1" presStyleIdx="3" presStyleCnt="5" custScaleX="62962" custScaleY="190672" custLinFactNeighborY="-65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4F3CB-4265-49F5-B73E-F6481C746CB8}" type="pres">
      <dgm:prSet presAssocID="{0D310A67-7C73-44AA-87C1-35E03F0A1931}" presName="spacing" presStyleCnt="0"/>
      <dgm:spPr/>
    </dgm:pt>
    <dgm:pt modelId="{8BC261FD-310D-4076-AB7D-AAF5056A7E60}" type="pres">
      <dgm:prSet presAssocID="{5DF7347C-FD06-4B2B-9340-C5A6EB5E669B}" presName="composite" presStyleCnt="0"/>
      <dgm:spPr/>
    </dgm:pt>
    <dgm:pt modelId="{D6C8D554-B04B-49C8-AE12-49491696C581}" type="pres">
      <dgm:prSet presAssocID="{5DF7347C-FD06-4B2B-9340-C5A6EB5E669B}" presName="imgShp" presStyleLbl="fgImgPlace1" presStyleIdx="4" presStyleCnt="5" custScaleX="407749" custScaleY="353424" custLinFactX="100000" custLinFactNeighborX="181487" custLinFactNeighborY="-48432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AC89A083-606E-48AC-8B20-9330D8F1846A}" type="pres">
      <dgm:prSet presAssocID="{5DF7347C-FD06-4B2B-9340-C5A6EB5E669B}" presName="txShp" presStyleLbl="node1" presStyleIdx="4" presStyleCnt="5" custScaleX="44898" custScaleY="203696" custLinFactNeighborX="10675" custLinFactNeighborY="-47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0D204B-3233-45A2-B6AA-67B04DC12940}" type="presOf" srcId="{A92412BB-9E69-48DE-A7B6-AC5FAB45C47A}" destId="{E6E017CE-4B13-4D36-8583-EAB4AFD896FB}" srcOrd="0" destOrd="1" presId="urn:microsoft.com/office/officeart/2005/8/layout/vList3"/>
    <dgm:cxn modelId="{D3A9309D-67AD-4D44-AF5F-00DE35FDA892}" srcId="{5DF7347C-FD06-4B2B-9340-C5A6EB5E669B}" destId="{A5A956C1-3773-4153-B26B-652B83F3F585}" srcOrd="1" destOrd="0" parTransId="{52E48742-2401-434B-B2DE-644F17A23BE2}" sibTransId="{BA02366B-4266-43BB-931A-798F2D1332EA}"/>
    <dgm:cxn modelId="{0A575A07-2B2F-4C13-86B0-45A0373C8A2C}" type="presOf" srcId="{3E3658F0-57B7-4193-8080-03F0859A96FC}" destId="{1C35FC63-5C18-4DC1-805E-72BFD6D04DA2}" srcOrd="0" destOrd="0" presId="urn:microsoft.com/office/officeart/2005/8/layout/vList3"/>
    <dgm:cxn modelId="{1CE3A6D7-0C03-4FA1-A385-8170B4081A07}" type="presOf" srcId="{84146C9B-6F7F-423D-BD04-8EFBE683A5BD}" destId="{E6E017CE-4B13-4D36-8583-EAB4AFD896FB}" srcOrd="0" destOrd="3" presId="urn:microsoft.com/office/officeart/2005/8/layout/vList3"/>
    <dgm:cxn modelId="{5A29F65A-0837-4D15-ACDD-37F629E3B089}" type="presOf" srcId="{A5A956C1-3773-4153-B26B-652B83F3F585}" destId="{AC89A083-606E-48AC-8B20-9330D8F1846A}" srcOrd="0" destOrd="2" presId="urn:microsoft.com/office/officeart/2005/8/layout/vList3"/>
    <dgm:cxn modelId="{AF9A1E04-4581-48C4-A0A6-7B680D3D0308}" type="presOf" srcId="{5BF9555A-3E9D-4FB2-A1DD-1266C88F052C}" destId="{E6E017CE-4B13-4D36-8583-EAB4AFD896FB}" srcOrd="0" destOrd="0" presId="urn:microsoft.com/office/officeart/2005/8/layout/vList3"/>
    <dgm:cxn modelId="{3041A9FE-420D-4F1D-91AD-94CC6864FD0A}" type="presOf" srcId="{CB405115-D01E-451E-A516-8E5F8A50ED14}" destId="{E6E017CE-4B13-4D36-8583-EAB4AFD896FB}" srcOrd="0" destOrd="2" presId="urn:microsoft.com/office/officeart/2005/8/layout/vList3"/>
    <dgm:cxn modelId="{43ACB32E-19C4-4CF0-83E1-B3C3228359F2}" srcId="{5BF9555A-3E9D-4FB2-A1DD-1266C88F052C}" destId="{CB405115-D01E-451E-A516-8E5F8A50ED14}" srcOrd="1" destOrd="0" parTransId="{461654A6-731C-4C6C-9BE9-FBDB6303F44D}" sibTransId="{BDF501AF-5369-48F2-80A6-1DFBDB056A90}"/>
    <dgm:cxn modelId="{86265D9A-818D-4F6C-B1C5-1B570D0310BC}" type="presOf" srcId="{76EED8CB-4DAB-4AC4-B2CE-02C4370DE7D0}" destId="{4F3F77CE-7BEF-46CA-A50A-5F977C318BD3}" srcOrd="0" destOrd="0" presId="urn:microsoft.com/office/officeart/2005/8/layout/vList3"/>
    <dgm:cxn modelId="{0E40D3B9-78D4-4C64-A2B4-5CE2115EDA36}" srcId="{5A2E49D8-FE37-4E3A-98ED-D7CD50C958A7}" destId="{5BF9555A-3E9D-4FB2-A1DD-1266C88F052C}" srcOrd="1" destOrd="0" parTransId="{7FED25B9-1E30-4A3C-870D-7FD3E889B37A}" sibTransId="{488067C0-215D-4FFC-A80A-D94169C27F19}"/>
    <dgm:cxn modelId="{7EE8332A-88E2-4864-9F5E-F6CD65472158}" srcId="{3E3658F0-57B7-4193-8080-03F0859A96FC}" destId="{1BA97220-4D84-40A5-8C34-C2B66D844C77}" srcOrd="0" destOrd="0" parTransId="{1EBA68B4-C729-4BBE-B840-1C1E24AF7AED}" sibTransId="{E5FD807E-9286-4664-858B-5FB54D5EA2E3}"/>
    <dgm:cxn modelId="{C142C033-FA1B-4328-BD58-D7D9734D44C0}" srcId="{5DF7347C-FD06-4B2B-9340-C5A6EB5E669B}" destId="{88902A0C-6885-44B4-ADC9-A976899DF856}" srcOrd="0" destOrd="0" parTransId="{AC9A9F49-B2D5-49B7-9823-FB4E96472248}" sibTransId="{9D86D3CB-4501-42A4-8970-E248D53FB83A}"/>
    <dgm:cxn modelId="{6BFD215B-A93B-43A8-86A8-D168A17285A3}" type="presOf" srcId="{14C53584-7EE7-493C-986E-D9A5E6AF3B3B}" destId="{708A5CEC-7F58-48CE-9344-29F09F27333A}" srcOrd="0" destOrd="0" presId="urn:microsoft.com/office/officeart/2005/8/layout/vList3"/>
    <dgm:cxn modelId="{E070D7AB-6962-4EA4-A7E8-D42ABB080989}" srcId="{5A2E49D8-FE37-4E3A-98ED-D7CD50C958A7}" destId="{5DF7347C-FD06-4B2B-9340-C5A6EB5E669B}" srcOrd="4" destOrd="0" parTransId="{C12DE343-D856-47F3-A139-982A49D8E069}" sibTransId="{6292740C-BEDA-474E-8AFA-F2C5DA15E7AA}"/>
    <dgm:cxn modelId="{9E3E2A3C-A781-4A96-9C25-F957092ECC44}" type="presOf" srcId="{7F70C6C1-A4BE-4A1C-929B-19CEEDBB100A}" destId="{1C35FC63-5C18-4DC1-805E-72BFD6D04DA2}" srcOrd="0" destOrd="2" presId="urn:microsoft.com/office/officeart/2005/8/layout/vList3"/>
    <dgm:cxn modelId="{1117D4F5-BEE6-483D-819B-DF47D4919424}" type="presOf" srcId="{5A2E49D8-FE37-4E3A-98ED-D7CD50C958A7}" destId="{FC486E03-6C15-4E27-B6DA-E85AFF88E6AA}" srcOrd="0" destOrd="0" presId="urn:microsoft.com/office/officeart/2005/8/layout/vList3"/>
    <dgm:cxn modelId="{AB25E8CA-7E58-4231-862F-B72FF7AD1D2A}" srcId="{5BF9555A-3E9D-4FB2-A1DD-1266C88F052C}" destId="{84146C9B-6F7F-423D-BD04-8EFBE683A5BD}" srcOrd="2" destOrd="0" parTransId="{53E47D9B-70F8-4050-A662-F5FF838011D0}" sibTransId="{075FA45F-890C-4B58-8A98-8E0CB70C5FE9}"/>
    <dgm:cxn modelId="{05C84013-B39A-4BAA-B756-2820D2CF8D4B}" type="presOf" srcId="{5DF7347C-FD06-4B2B-9340-C5A6EB5E669B}" destId="{AC89A083-606E-48AC-8B20-9330D8F1846A}" srcOrd="0" destOrd="0" presId="urn:microsoft.com/office/officeart/2005/8/layout/vList3"/>
    <dgm:cxn modelId="{6D5E5939-8785-49B8-A663-85326CD374BC}" srcId="{3E3658F0-57B7-4193-8080-03F0859A96FC}" destId="{7F70C6C1-A4BE-4A1C-929B-19CEEDBB100A}" srcOrd="1" destOrd="0" parTransId="{AB1E11B6-810B-4B99-B5FC-A5AD465154EE}" sibTransId="{0EA70B96-2C95-4160-883F-12D6CC5C6F57}"/>
    <dgm:cxn modelId="{8A5F0E14-35B7-4504-8F12-BCB16A2AFF1F}" type="presOf" srcId="{1BA97220-4D84-40A5-8C34-C2B66D844C77}" destId="{1C35FC63-5C18-4DC1-805E-72BFD6D04DA2}" srcOrd="0" destOrd="1" presId="urn:microsoft.com/office/officeart/2005/8/layout/vList3"/>
    <dgm:cxn modelId="{5900F3FC-86B5-4909-9473-870A710513E0}" srcId="{5A2E49D8-FE37-4E3A-98ED-D7CD50C958A7}" destId="{14C53584-7EE7-493C-986E-D9A5E6AF3B3B}" srcOrd="3" destOrd="0" parTransId="{868D2B1D-0940-4DC9-973F-9AA2187DBC86}" sibTransId="{0D310A67-7C73-44AA-87C1-35E03F0A1931}"/>
    <dgm:cxn modelId="{612BD946-59C4-4BC1-87A9-4C61C27D6502}" srcId="{5A2E49D8-FE37-4E3A-98ED-D7CD50C958A7}" destId="{3E3658F0-57B7-4193-8080-03F0859A96FC}" srcOrd="2" destOrd="0" parTransId="{96B84DD5-B96E-447F-94A6-ED43E60AC284}" sibTransId="{A9566A70-F8A9-40A8-86FB-3B016BF4587F}"/>
    <dgm:cxn modelId="{0C94772A-256E-4E0C-BC27-697B744DDC8C}" srcId="{5A2E49D8-FE37-4E3A-98ED-D7CD50C958A7}" destId="{76EED8CB-4DAB-4AC4-B2CE-02C4370DE7D0}" srcOrd="0" destOrd="0" parTransId="{920AC538-8BDA-432A-A6AD-F463618F0E3E}" sibTransId="{97F4E840-97C7-4F3C-A056-0A7F53EFDAFB}"/>
    <dgm:cxn modelId="{4B509CDC-DEBA-490C-AC6C-29A9F0F16DB1}" srcId="{5BF9555A-3E9D-4FB2-A1DD-1266C88F052C}" destId="{A92412BB-9E69-48DE-A7B6-AC5FAB45C47A}" srcOrd="0" destOrd="0" parTransId="{95C3112C-6010-48E0-BD5D-E09234DA155A}" sibTransId="{549987A9-E5DD-49F1-B50A-17A979A2DB41}"/>
    <dgm:cxn modelId="{B3D0D314-8AEE-4EDA-9D58-7AA82AE85CA7}" type="presOf" srcId="{88902A0C-6885-44B4-ADC9-A976899DF856}" destId="{AC89A083-606E-48AC-8B20-9330D8F1846A}" srcOrd="0" destOrd="1" presId="urn:microsoft.com/office/officeart/2005/8/layout/vList3"/>
    <dgm:cxn modelId="{642F6F18-9186-48FA-881C-32158DA86420}" type="presParOf" srcId="{FC486E03-6C15-4E27-B6DA-E85AFF88E6AA}" destId="{99830B2E-2E52-49B2-A817-B0271FDF33CC}" srcOrd="0" destOrd="0" presId="urn:microsoft.com/office/officeart/2005/8/layout/vList3"/>
    <dgm:cxn modelId="{D49FA7E7-CD77-492A-A4AE-CB0B7DB3A828}" type="presParOf" srcId="{99830B2E-2E52-49B2-A817-B0271FDF33CC}" destId="{FA6C75E8-EE44-4AB3-A211-A8852560D304}" srcOrd="0" destOrd="0" presId="urn:microsoft.com/office/officeart/2005/8/layout/vList3"/>
    <dgm:cxn modelId="{8957AA05-D0B9-48F5-B18B-BB515312EAA8}" type="presParOf" srcId="{99830B2E-2E52-49B2-A817-B0271FDF33CC}" destId="{4F3F77CE-7BEF-46CA-A50A-5F977C318BD3}" srcOrd="1" destOrd="0" presId="urn:microsoft.com/office/officeart/2005/8/layout/vList3"/>
    <dgm:cxn modelId="{2B50DA68-3AE9-4924-BB9A-8CBE184107D8}" type="presParOf" srcId="{FC486E03-6C15-4E27-B6DA-E85AFF88E6AA}" destId="{36039E37-386A-4DA7-AB3D-0DF906E3FC60}" srcOrd="1" destOrd="0" presId="urn:microsoft.com/office/officeart/2005/8/layout/vList3"/>
    <dgm:cxn modelId="{E9C4EC7C-CE70-4702-B681-209D66BF5F36}" type="presParOf" srcId="{FC486E03-6C15-4E27-B6DA-E85AFF88E6AA}" destId="{D3336E87-E0B7-49DC-B51F-AC5F5221BA32}" srcOrd="2" destOrd="0" presId="urn:microsoft.com/office/officeart/2005/8/layout/vList3"/>
    <dgm:cxn modelId="{B8646612-F0A6-457B-A52C-B061A8F86DFA}" type="presParOf" srcId="{D3336E87-E0B7-49DC-B51F-AC5F5221BA32}" destId="{0DC085F4-4E32-446B-9BA7-C5846B3939F3}" srcOrd="0" destOrd="0" presId="urn:microsoft.com/office/officeart/2005/8/layout/vList3"/>
    <dgm:cxn modelId="{99881346-B9C5-4072-8B3A-30AA01AB3A11}" type="presParOf" srcId="{D3336E87-E0B7-49DC-B51F-AC5F5221BA32}" destId="{E6E017CE-4B13-4D36-8583-EAB4AFD896FB}" srcOrd="1" destOrd="0" presId="urn:microsoft.com/office/officeart/2005/8/layout/vList3"/>
    <dgm:cxn modelId="{5D94AFC3-8AF8-48FE-8E9C-6B0DBEB84AF3}" type="presParOf" srcId="{FC486E03-6C15-4E27-B6DA-E85AFF88E6AA}" destId="{1164484D-07E8-48C1-8C50-691DA91FDAC1}" srcOrd="3" destOrd="0" presId="urn:microsoft.com/office/officeart/2005/8/layout/vList3"/>
    <dgm:cxn modelId="{73394B06-3036-4910-86D4-F4F3C40E6072}" type="presParOf" srcId="{FC486E03-6C15-4E27-B6DA-E85AFF88E6AA}" destId="{AA362160-02F1-4B21-AE57-376575452989}" srcOrd="4" destOrd="0" presId="urn:microsoft.com/office/officeart/2005/8/layout/vList3"/>
    <dgm:cxn modelId="{087E4BCE-2CF3-4F74-8A6B-E6D291AFD801}" type="presParOf" srcId="{AA362160-02F1-4B21-AE57-376575452989}" destId="{6B8069F1-BB13-41EF-8AE0-6814F4E5EC6C}" srcOrd="0" destOrd="0" presId="urn:microsoft.com/office/officeart/2005/8/layout/vList3"/>
    <dgm:cxn modelId="{8E852385-8A95-4264-A3B4-0E63A3838E08}" type="presParOf" srcId="{AA362160-02F1-4B21-AE57-376575452989}" destId="{1C35FC63-5C18-4DC1-805E-72BFD6D04DA2}" srcOrd="1" destOrd="0" presId="urn:microsoft.com/office/officeart/2005/8/layout/vList3"/>
    <dgm:cxn modelId="{1BBBB852-1456-4EF6-866D-A02A99636DCD}" type="presParOf" srcId="{FC486E03-6C15-4E27-B6DA-E85AFF88E6AA}" destId="{99966DBF-75C3-4F6B-9012-E0C18A250D00}" srcOrd="5" destOrd="0" presId="urn:microsoft.com/office/officeart/2005/8/layout/vList3"/>
    <dgm:cxn modelId="{580DC908-4A42-4300-B798-D6A4D25899AC}" type="presParOf" srcId="{FC486E03-6C15-4E27-B6DA-E85AFF88E6AA}" destId="{6AB251A7-ED13-4CFF-983B-903D9084D523}" srcOrd="6" destOrd="0" presId="urn:microsoft.com/office/officeart/2005/8/layout/vList3"/>
    <dgm:cxn modelId="{E1BCE4F4-C804-443E-A575-7E66FDDA4BEC}" type="presParOf" srcId="{6AB251A7-ED13-4CFF-983B-903D9084D523}" destId="{8E7EA2F2-84BA-4155-8D34-1D03BA39E1F0}" srcOrd="0" destOrd="0" presId="urn:microsoft.com/office/officeart/2005/8/layout/vList3"/>
    <dgm:cxn modelId="{E2447726-15F8-4C3C-A852-919BA2FE9931}" type="presParOf" srcId="{6AB251A7-ED13-4CFF-983B-903D9084D523}" destId="{708A5CEC-7F58-48CE-9344-29F09F27333A}" srcOrd="1" destOrd="0" presId="urn:microsoft.com/office/officeart/2005/8/layout/vList3"/>
    <dgm:cxn modelId="{CDC7A622-0827-4CD0-B116-88E86418B4C1}" type="presParOf" srcId="{FC486E03-6C15-4E27-B6DA-E85AFF88E6AA}" destId="{CFE4F3CB-4265-49F5-B73E-F6481C746CB8}" srcOrd="7" destOrd="0" presId="urn:microsoft.com/office/officeart/2005/8/layout/vList3"/>
    <dgm:cxn modelId="{0828648F-584C-42D8-8751-B63AB496F208}" type="presParOf" srcId="{FC486E03-6C15-4E27-B6DA-E85AFF88E6AA}" destId="{8BC261FD-310D-4076-AB7D-AAF5056A7E60}" srcOrd="8" destOrd="0" presId="urn:microsoft.com/office/officeart/2005/8/layout/vList3"/>
    <dgm:cxn modelId="{D84433A6-F897-4A40-90BE-E1C72861A4CB}" type="presParOf" srcId="{8BC261FD-310D-4076-AB7D-AAF5056A7E60}" destId="{D6C8D554-B04B-49C8-AE12-49491696C581}" srcOrd="0" destOrd="0" presId="urn:microsoft.com/office/officeart/2005/8/layout/vList3"/>
    <dgm:cxn modelId="{1518A35D-3963-4229-880A-89BFF72D5FE4}" type="presParOf" srcId="{8BC261FD-310D-4076-AB7D-AAF5056A7E60}" destId="{AC89A083-606E-48AC-8B20-9330D8F1846A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D9E8C4-1B28-4387-BF70-D0586E0D70F0}" type="doc">
      <dgm:prSet loTypeId="urn:microsoft.com/office/officeart/2005/8/layout/hList7#1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4D6897E-EC02-48E6-8347-6C037BAD89C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Дистанционная поддержка  профильных курсов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E1E9CF-1D12-430F-A745-0E2859F2EFA3}" type="parTrans" cxnId="{F9385C4D-4642-4EC4-A4B4-0DFEFB328E94}">
      <dgm:prSet/>
      <dgm:spPr/>
      <dgm:t>
        <a:bodyPr/>
        <a:lstStyle/>
        <a:p>
          <a:endParaRPr lang="ru-RU"/>
        </a:p>
      </dgm:t>
    </dgm:pt>
    <dgm:pt modelId="{059EE5BB-A7A7-4FE9-BBA9-05ACD9249432}" type="sibTrans" cxnId="{F9385C4D-4642-4EC4-A4B4-0DFEFB328E94}">
      <dgm:prSet/>
      <dgm:spPr/>
      <dgm:t>
        <a:bodyPr/>
        <a:lstStyle/>
        <a:p>
          <a:endParaRPr lang="ru-RU"/>
        </a:p>
      </dgm:t>
    </dgm:pt>
    <dgm:pt modelId="{B1A365F2-B00B-4C7A-B0F6-EEC10095C34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Дистанционная поддержка подготовки 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 ОГЭ и ЕГЭ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47F639-FAE3-492F-965C-70CC10B7137E}" type="parTrans" cxnId="{1E2610D4-133B-4A9D-ABE7-C43B55318104}">
      <dgm:prSet/>
      <dgm:spPr/>
      <dgm:t>
        <a:bodyPr/>
        <a:lstStyle/>
        <a:p>
          <a:endParaRPr lang="ru-RU"/>
        </a:p>
      </dgm:t>
    </dgm:pt>
    <dgm:pt modelId="{55DF2079-89E7-4EB5-BF5B-5A104606924E}" type="sibTrans" cxnId="{1E2610D4-133B-4A9D-ABE7-C43B55318104}">
      <dgm:prSet/>
      <dgm:spPr/>
      <dgm:t>
        <a:bodyPr/>
        <a:lstStyle/>
        <a:p>
          <a:endParaRPr lang="ru-RU"/>
        </a:p>
      </dgm:t>
    </dgm:pt>
    <dgm:pt modelId="{39A9CC0C-E1A3-448B-A2AF-29A48C7D050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Дистанционная поддержка учебных предметов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33A7B3-9201-459A-B72F-DB0981E59240}" type="sibTrans" cxnId="{52F30F98-7692-4C05-9F06-07CA2E3C65A5}">
      <dgm:prSet/>
      <dgm:spPr/>
      <dgm:t>
        <a:bodyPr/>
        <a:lstStyle/>
        <a:p>
          <a:endParaRPr lang="ru-RU"/>
        </a:p>
      </dgm:t>
    </dgm:pt>
    <dgm:pt modelId="{D178B7E0-DB84-4A7C-8E4A-AF9AE28A1F51}" type="parTrans" cxnId="{52F30F98-7692-4C05-9F06-07CA2E3C65A5}">
      <dgm:prSet/>
      <dgm:spPr/>
      <dgm:t>
        <a:bodyPr/>
        <a:lstStyle/>
        <a:p>
          <a:endParaRPr lang="ru-RU"/>
        </a:p>
      </dgm:t>
    </dgm:pt>
    <dgm:pt modelId="{F78D677D-5981-46A3-9B83-4570EEE33C91}" type="pres">
      <dgm:prSet presAssocID="{94D9E8C4-1B28-4387-BF70-D0586E0D70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FDB5F3-7917-45C9-A072-0EFF5F358C00}" type="pres">
      <dgm:prSet presAssocID="{94D9E8C4-1B28-4387-BF70-D0586E0D70F0}" presName="fgShape" presStyleLbl="fgShp" presStyleIdx="0" presStyleCnt="1"/>
      <dgm:spPr/>
    </dgm:pt>
    <dgm:pt modelId="{9C15E06C-B4BC-4A0E-ADAA-9675288671C3}" type="pres">
      <dgm:prSet presAssocID="{94D9E8C4-1B28-4387-BF70-D0586E0D70F0}" presName="linComp" presStyleCnt="0"/>
      <dgm:spPr/>
    </dgm:pt>
    <dgm:pt modelId="{87521D9F-49FA-404E-8470-92F0C3698E7F}" type="pres">
      <dgm:prSet presAssocID="{39A9CC0C-E1A3-448B-A2AF-29A48C7D0509}" presName="compNode" presStyleCnt="0"/>
      <dgm:spPr/>
    </dgm:pt>
    <dgm:pt modelId="{7DB33A6B-1A7D-4801-8C58-DA5CAECDCD8C}" type="pres">
      <dgm:prSet presAssocID="{39A9CC0C-E1A3-448B-A2AF-29A48C7D0509}" presName="bkgdShape" presStyleLbl="node1" presStyleIdx="0" presStyleCnt="3" custLinFactNeighborX="-1922"/>
      <dgm:spPr/>
      <dgm:t>
        <a:bodyPr/>
        <a:lstStyle/>
        <a:p>
          <a:endParaRPr lang="ru-RU"/>
        </a:p>
      </dgm:t>
    </dgm:pt>
    <dgm:pt modelId="{5A5C8F6A-5D26-4D60-810B-6267F03BFB3E}" type="pres">
      <dgm:prSet presAssocID="{39A9CC0C-E1A3-448B-A2AF-29A48C7D050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C055D-EC38-4315-B255-427D776F21BA}" type="pres">
      <dgm:prSet presAssocID="{39A9CC0C-E1A3-448B-A2AF-29A48C7D0509}" presName="invisiNode" presStyleLbl="node1" presStyleIdx="0" presStyleCnt="3"/>
      <dgm:spPr/>
    </dgm:pt>
    <dgm:pt modelId="{C4639ECB-F266-4AA2-8997-025DF8904498}" type="pres">
      <dgm:prSet presAssocID="{39A9CC0C-E1A3-448B-A2AF-29A48C7D0509}" presName="imagNode" presStyleLbl="fgImgPlace1" presStyleIdx="0" presStyleCnt="3" custScaleX="121708" custScaleY="122999" custLinFactNeighborX="-4650" custLinFactNeighborY="154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D9EF1CB-E698-41A1-A5A4-BC77A0293A10}" type="pres">
      <dgm:prSet presAssocID="{1233A7B3-9201-459A-B72F-DB0981E5924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023B3A7-9F8F-4864-A87A-E4A45B5D7C40}" type="pres">
      <dgm:prSet presAssocID="{04D6897E-EC02-48E6-8347-6C037BAD89C5}" presName="compNode" presStyleCnt="0"/>
      <dgm:spPr/>
    </dgm:pt>
    <dgm:pt modelId="{F133B745-A0ED-45CF-BD0D-1247946965E4}" type="pres">
      <dgm:prSet presAssocID="{04D6897E-EC02-48E6-8347-6C037BAD89C5}" presName="bkgdShape" presStyleLbl="node1" presStyleIdx="1" presStyleCnt="3"/>
      <dgm:spPr/>
      <dgm:t>
        <a:bodyPr/>
        <a:lstStyle/>
        <a:p>
          <a:endParaRPr lang="ru-RU"/>
        </a:p>
      </dgm:t>
    </dgm:pt>
    <dgm:pt modelId="{DD74DD9A-C1F3-4A70-BF03-5F87EC92CA83}" type="pres">
      <dgm:prSet presAssocID="{04D6897E-EC02-48E6-8347-6C037BAD89C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6BABB-5FC3-4C01-A176-E448FD57952E}" type="pres">
      <dgm:prSet presAssocID="{04D6897E-EC02-48E6-8347-6C037BAD89C5}" presName="invisiNode" presStyleLbl="node1" presStyleIdx="1" presStyleCnt="3"/>
      <dgm:spPr/>
    </dgm:pt>
    <dgm:pt modelId="{902293FE-5249-4758-B7BD-8D4EC27AC55A}" type="pres">
      <dgm:prSet presAssocID="{04D6897E-EC02-48E6-8347-6C037BAD89C5}" presName="imagNode" presStyleLbl="fgImgPlace1" presStyleIdx="1" presStyleCnt="3" custScaleX="128880" custScaleY="150701" custLinFactNeighborX="0" custLinFactNeighborY="1744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B5695D6-D30E-4DC6-BCC7-2ADB1C66A548}" type="pres">
      <dgm:prSet presAssocID="{059EE5BB-A7A7-4FE9-BBA9-05ACD924943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FCEA261-E0F9-4E88-A2F6-3C0355537628}" type="pres">
      <dgm:prSet presAssocID="{B1A365F2-B00B-4C7A-B0F6-EEC10095C34E}" presName="compNode" presStyleCnt="0"/>
      <dgm:spPr/>
    </dgm:pt>
    <dgm:pt modelId="{FA40C08B-EB29-4AC0-84E1-C7CC4259445C}" type="pres">
      <dgm:prSet presAssocID="{B1A365F2-B00B-4C7A-B0F6-EEC10095C34E}" presName="bkgdShape" presStyleLbl="node1" presStyleIdx="2" presStyleCnt="3"/>
      <dgm:spPr/>
      <dgm:t>
        <a:bodyPr/>
        <a:lstStyle/>
        <a:p>
          <a:endParaRPr lang="ru-RU"/>
        </a:p>
      </dgm:t>
    </dgm:pt>
    <dgm:pt modelId="{D8739892-BFBA-415D-B32E-EEFED169781C}" type="pres">
      <dgm:prSet presAssocID="{B1A365F2-B00B-4C7A-B0F6-EEC10095C34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6EBC3-3B96-4D91-9625-EE833AF34AFB}" type="pres">
      <dgm:prSet presAssocID="{B1A365F2-B00B-4C7A-B0F6-EEC10095C34E}" presName="invisiNode" presStyleLbl="node1" presStyleIdx="2" presStyleCnt="3"/>
      <dgm:spPr/>
    </dgm:pt>
    <dgm:pt modelId="{DB9D2A1D-CE4A-4AB6-AB07-2067AC61CFA9}" type="pres">
      <dgm:prSet presAssocID="{B1A365F2-B00B-4C7A-B0F6-EEC10095C34E}" presName="imagNode" presStyleLbl="fgImgPlace1" presStyleIdx="2" presStyleCnt="3" custScaleX="118585" custScaleY="129586" custLinFactNeighborY="527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013B698-572B-4A67-8FBF-C79EF77B836D}" type="presOf" srcId="{39A9CC0C-E1A3-448B-A2AF-29A48C7D0509}" destId="{5A5C8F6A-5D26-4D60-810B-6267F03BFB3E}" srcOrd="1" destOrd="0" presId="urn:microsoft.com/office/officeart/2005/8/layout/hList7#1"/>
    <dgm:cxn modelId="{1E2610D4-133B-4A9D-ABE7-C43B55318104}" srcId="{94D9E8C4-1B28-4387-BF70-D0586E0D70F0}" destId="{B1A365F2-B00B-4C7A-B0F6-EEC10095C34E}" srcOrd="2" destOrd="0" parTransId="{DB47F639-FAE3-492F-965C-70CC10B7137E}" sibTransId="{55DF2079-89E7-4EB5-BF5B-5A104606924E}"/>
    <dgm:cxn modelId="{A8AE68D9-AA77-4438-B68B-706323F87C08}" type="presOf" srcId="{1233A7B3-9201-459A-B72F-DB0981E59240}" destId="{2D9EF1CB-E698-41A1-A5A4-BC77A0293A10}" srcOrd="0" destOrd="0" presId="urn:microsoft.com/office/officeart/2005/8/layout/hList7#1"/>
    <dgm:cxn modelId="{52F30F98-7692-4C05-9F06-07CA2E3C65A5}" srcId="{94D9E8C4-1B28-4387-BF70-D0586E0D70F0}" destId="{39A9CC0C-E1A3-448B-A2AF-29A48C7D0509}" srcOrd="0" destOrd="0" parTransId="{D178B7E0-DB84-4A7C-8E4A-AF9AE28A1F51}" sibTransId="{1233A7B3-9201-459A-B72F-DB0981E59240}"/>
    <dgm:cxn modelId="{B0A4197C-6445-4FE2-823F-6F5FFED072E0}" type="presOf" srcId="{04D6897E-EC02-48E6-8347-6C037BAD89C5}" destId="{DD74DD9A-C1F3-4A70-BF03-5F87EC92CA83}" srcOrd="1" destOrd="0" presId="urn:microsoft.com/office/officeart/2005/8/layout/hList7#1"/>
    <dgm:cxn modelId="{742E56EF-593E-4C59-9009-4A48BE7D3E9E}" type="presOf" srcId="{39A9CC0C-E1A3-448B-A2AF-29A48C7D0509}" destId="{7DB33A6B-1A7D-4801-8C58-DA5CAECDCD8C}" srcOrd="0" destOrd="0" presId="urn:microsoft.com/office/officeart/2005/8/layout/hList7#1"/>
    <dgm:cxn modelId="{25C98A27-B86E-4950-B479-3AD7DA8DC3B0}" type="presOf" srcId="{059EE5BB-A7A7-4FE9-BBA9-05ACD9249432}" destId="{1B5695D6-D30E-4DC6-BCC7-2ADB1C66A548}" srcOrd="0" destOrd="0" presId="urn:microsoft.com/office/officeart/2005/8/layout/hList7#1"/>
    <dgm:cxn modelId="{F9385C4D-4642-4EC4-A4B4-0DFEFB328E94}" srcId="{94D9E8C4-1B28-4387-BF70-D0586E0D70F0}" destId="{04D6897E-EC02-48E6-8347-6C037BAD89C5}" srcOrd="1" destOrd="0" parTransId="{88E1E9CF-1D12-430F-A745-0E2859F2EFA3}" sibTransId="{059EE5BB-A7A7-4FE9-BBA9-05ACD9249432}"/>
    <dgm:cxn modelId="{0F722BFB-1F6F-4AEC-8736-DAE1DC6B616E}" type="presOf" srcId="{94D9E8C4-1B28-4387-BF70-D0586E0D70F0}" destId="{F78D677D-5981-46A3-9B83-4570EEE33C91}" srcOrd="0" destOrd="0" presId="urn:microsoft.com/office/officeart/2005/8/layout/hList7#1"/>
    <dgm:cxn modelId="{D2870136-180C-4A2D-B66B-60AC069B44BF}" type="presOf" srcId="{B1A365F2-B00B-4C7A-B0F6-EEC10095C34E}" destId="{D8739892-BFBA-415D-B32E-EEFED169781C}" srcOrd="1" destOrd="0" presId="urn:microsoft.com/office/officeart/2005/8/layout/hList7#1"/>
    <dgm:cxn modelId="{8C8E0A32-C3C9-4071-95BA-D7708E7544B4}" type="presOf" srcId="{04D6897E-EC02-48E6-8347-6C037BAD89C5}" destId="{F133B745-A0ED-45CF-BD0D-1247946965E4}" srcOrd="0" destOrd="0" presId="urn:microsoft.com/office/officeart/2005/8/layout/hList7#1"/>
    <dgm:cxn modelId="{933E991A-7A87-4503-83C9-91DFC8991C39}" type="presOf" srcId="{B1A365F2-B00B-4C7A-B0F6-EEC10095C34E}" destId="{FA40C08B-EB29-4AC0-84E1-C7CC4259445C}" srcOrd="0" destOrd="0" presId="urn:microsoft.com/office/officeart/2005/8/layout/hList7#1"/>
    <dgm:cxn modelId="{3709EFE0-C8A0-4168-9AC1-A88497BD6578}" type="presParOf" srcId="{F78D677D-5981-46A3-9B83-4570EEE33C91}" destId="{64FDB5F3-7917-45C9-A072-0EFF5F358C00}" srcOrd="0" destOrd="0" presId="urn:microsoft.com/office/officeart/2005/8/layout/hList7#1"/>
    <dgm:cxn modelId="{E79778E7-B581-40F7-91D5-17CA83E0761B}" type="presParOf" srcId="{F78D677D-5981-46A3-9B83-4570EEE33C91}" destId="{9C15E06C-B4BC-4A0E-ADAA-9675288671C3}" srcOrd="1" destOrd="0" presId="urn:microsoft.com/office/officeart/2005/8/layout/hList7#1"/>
    <dgm:cxn modelId="{D72FE663-010E-452A-89A2-26326D62CA72}" type="presParOf" srcId="{9C15E06C-B4BC-4A0E-ADAA-9675288671C3}" destId="{87521D9F-49FA-404E-8470-92F0C3698E7F}" srcOrd="0" destOrd="0" presId="urn:microsoft.com/office/officeart/2005/8/layout/hList7#1"/>
    <dgm:cxn modelId="{33A0B3C5-BC3A-4EA7-883D-28B79B7C4DBD}" type="presParOf" srcId="{87521D9F-49FA-404E-8470-92F0C3698E7F}" destId="{7DB33A6B-1A7D-4801-8C58-DA5CAECDCD8C}" srcOrd="0" destOrd="0" presId="urn:microsoft.com/office/officeart/2005/8/layout/hList7#1"/>
    <dgm:cxn modelId="{A7A841FD-026F-4E82-9ED3-F4D62C2BF212}" type="presParOf" srcId="{87521D9F-49FA-404E-8470-92F0C3698E7F}" destId="{5A5C8F6A-5D26-4D60-810B-6267F03BFB3E}" srcOrd="1" destOrd="0" presId="urn:microsoft.com/office/officeart/2005/8/layout/hList7#1"/>
    <dgm:cxn modelId="{5F2B4D23-48E6-4E82-8BA3-8499E925688C}" type="presParOf" srcId="{87521D9F-49FA-404E-8470-92F0C3698E7F}" destId="{994C055D-EC38-4315-B255-427D776F21BA}" srcOrd="2" destOrd="0" presId="urn:microsoft.com/office/officeart/2005/8/layout/hList7#1"/>
    <dgm:cxn modelId="{D0E961AF-9816-4403-AFA1-C6CEFA8ED500}" type="presParOf" srcId="{87521D9F-49FA-404E-8470-92F0C3698E7F}" destId="{C4639ECB-F266-4AA2-8997-025DF8904498}" srcOrd="3" destOrd="0" presId="urn:microsoft.com/office/officeart/2005/8/layout/hList7#1"/>
    <dgm:cxn modelId="{6CA0D0B3-6C9B-4E92-8B9F-A32C6AC79550}" type="presParOf" srcId="{9C15E06C-B4BC-4A0E-ADAA-9675288671C3}" destId="{2D9EF1CB-E698-41A1-A5A4-BC77A0293A10}" srcOrd="1" destOrd="0" presId="urn:microsoft.com/office/officeart/2005/8/layout/hList7#1"/>
    <dgm:cxn modelId="{D077CE35-897D-4C46-87F6-230D1ECC0660}" type="presParOf" srcId="{9C15E06C-B4BC-4A0E-ADAA-9675288671C3}" destId="{2023B3A7-9F8F-4864-A87A-E4A45B5D7C40}" srcOrd="2" destOrd="0" presId="urn:microsoft.com/office/officeart/2005/8/layout/hList7#1"/>
    <dgm:cxn modelId="{3BFB8D75-F0ED-4928-855F-9F3A8A413B12}" type="presParOf" srcId="{2023B3A7-9F8F-4864-A87A-E4A45B5D7C40}" destId="{F133B745-A0ED-45CF-BD0D-1247946965E4}" srcOrd="0" destOrd="0" presId="urn:microsoft.com/office/officeart/2005/8/layout/hList7#1"/>
    <dgm:cxn modelId="{DF340283-6504-413C-B9B5-D64753197ABD}" type="presParOf" srcId="{2023B3A7-9F8F-4864-A87A-E4A45B5D7C40}" destId="{DD74DD9A-C1F3-4A70-BF03-5F87EC92CA83}" srcOrd="1" destOrd="0" presId="urn:microsoft.com/office/officeart/2005/8/layout/hList7#1"/>
    <dgm:cxn modelId="{8F819B99-08B7-4E6A-971D-95DADC10E312}" type="presParOf" srcId="{2023B3A7-9F8F-4864-A87A-E4A45B5D7C40}" destId="{0CD6BABB-5FC3-4C01-A176-E448FD57952E}" srcOrd="2" destOrd="0" presId="urn:microsoft.com/office/officeart/2005/8/layout/hList7#1"/>
    <dgm:cxn modelId="{4BB6CB7E-A5D0-4E95-A29E-8EE5B49B45F6}" type="presParOf" srcId="{2023B3A7-9F8F-4864-A87A-E4A45B5D7C40}" destId="{902293FE-5249-4758-B7BD-8D4EC27AC55A}" srcOrd="3" destOrd="0" presId="urn:microsoft.com/office/officeart/2005/8/layout/hList7#1"/>
    <dgm:cxn modelId="{ACCA2A06-0004-460D-9B6F-5625F0844CC0}" type="presParOf" srcId="{9C15E06C-B4BC-4A0E-ADAA-9675288671C3}" destId="{1B5695D6-D30E-4DC6-BCC7-2ADB1C66A548}" srcOrd="3" destOrd="0" presId="urn:microsoft.com/office/officeart/2005/8/layout/hList7#1"/>
    <dgm:cxn modelId="{D498F6AE-0166-4486-88B9-FC97F046DEA1}" type="presParOf" srcId="{9C15E06C-B4BC-4A0E-ADAA-9675288671C3}" destId="{8FCEA261-E0F9-4E88-A2F6-3C0355537628}" srcOrd="4" destOrd="0" presId="urn:microsoft.com/office/officeart/2005/8/layout/hList7#1"/>
    <dgm:cxn modelId="{85FD9155-9CCC-4447-9B81-14F65F1CA4D3}" type="presParOf" srcId="{8FCEA261-E0F9-4E88-A2F6-3C0355537628}" destId="{FA40C08B-EB29-4AC0-84E1-C7CC4259445C}" srcOrd="0" destOrd="0" presId="urn:microsoft.com/office/officeart/2005/8/layout/hList7#1"/>
    <dgm:cxn modelId="{65282F43-D793-4E0E-BCA9-DE04EE34B569}" type="presParOf" srcId="{8FCEA261-E0F9-4E88-A2F6-3C0355537628}" destId="{D8739892-BFBA-415D-B32E-EEFED169781C}" srcOrd="1" destOrd="0" presId="urn:microsoft.com/office/officeart/2005/8/layout/hList7#1"/>
    <dgm:cxn modelId="{7B2EA5F2-F312-435D-A023-61D3C0D41C20}" type="presParOf" srcId="{8FCEA261-E0F9-4E88-A2F6-3C0355537628}" destId="{31F6EBC3-3B96-4D91-9625-EE833AF34AFB}" srcOrd="2" destOrd="0" presId="urn:microsoft.com/office/officeart/2005/8/layout/hList7#1"/>
    <dgm:cxn modelId="{655C91F6-E48F-4F06-8186-B8C00E20ECAF}" type="presParOf" srcId="{8FCEA261-E0F9-4E88-A2F6-3C0355537628}" destId="{DB9D2A1D-CE4A-4AB6-AB07-2067AC61CFA9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5CC78-DD41-4D36-9683-FEC8764BD912}">
      <dsp:nvSpPr>
        <dsp:cNvPr id="0" name=""/>
        <dsp:cNvSpPr/>
      </dsp:nvSpPr>
      <dsp:spPr>
        <a:xfrm>
          <a:off x="3000360" y="2285992"/>
          <a:ext cx="3143279" cy="22860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самообучающейся ОО</a:t>
          </a:r>
          <a:endParaRPr lang="en-US" sz="20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0683" y="2620771"/>
        <a:ext cx="2222633" cy="1616457"/>
      </dsp:txXfrm>
    </dsp:sp>
    <dsp:sp modelId="{59810A86-2FA0-4876-903A-56F3A74B4F85}">
      <dsp:nvSpPr>
        <dsp:cNvPr id="0" name=""/>
        <dsp:cNvSpPr/>
      </dsp:nvSpPr>
      <dsp:spPr>
        <a:xfrm rot="16200000">
          <a:off x="4386489" y="2081907"/>
          <a:ext cx="371020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371020" y="185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2724" y="2091206"/>
        <a:ext cx="18551" cy="18551"/>
      </dsp:txXfrm>
    </dsp:sp>
    <dsp:sp modelId="{C807CBC9-E689-4DD7-9D30-F25CDEA8B940}">
      <dsp:nvSpPr>
        <dsp:cNvPr id="0" name=""/>
        <dsp:cNvSpPr/>
      </dsp:nvSpPr>
      <dsp:spPr>
        <a:xfrm>
          <a:off x="3628418" y="27808"/>
          <a:ext cx="1887163" cy="188716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Сайт инновационной деятельности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04787" y="304177"/>
        <a:ext cx="1334425" cy="1334425"/>
      </dsp:txXfrm>
    </dsp:sp>
    <dsp:sp modelId="{9790E350-BCBE-4FF7-8C7B-CEB8D29C9F69}">
      <dsp:nvSpPr>
        <dsp:cNvPr id="0" name=""/>
        <dsp:cNvSpPr/>
      </dsp:nvSpPr>
      <dsp:spPr>
        <a:xfrm>
          <a:off x="6143639" y="3410425"/>
          <a:ext cx="327422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327422" y="185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99165" y="3420814"/>
        <a:ext cx="16371" cy="16371"/>
      </dsp:txXfrm>
    </dsp:sp>
    <dsp:sp modelId="{DFEF9707-0DB7-40CD-ADE6-512B0052B4A6}">
      <dsp:nvSpPr>
        <dsp:cNvPr id="0" name=""/>
        <dsp:cNvSpPr/>
      </dsp:nvSpPr>
      <dsp:spPr>
        <a:xfrm>
          <a:off x="6471061" y="2485418"/>
          <a:ext cx="1887163" cy="18871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Сайты учителей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47430" y="2761787"/>
        <a:ext cx="1334425" cy="1334425"/>
      </dsp:txXfrm>
    </dsp:sp>
    <dsp:sp modelId="{D098467C-3652-462B-9C9E-D5148779BB5E}">
      <dsp:nvSpPr>
        <dsp:cNvPr id="0" name=""/>
        <dsp:cNvSpPr/>
      </dsp:nvSpPr>
      <dsp:spPr>
        <a:xfrm rot="5400000">
          <a:off x="4386489" y="4738943"/>
          <a:ext cx="371020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371020" y="185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62724" y="4748242"/>
        <a:ext cx="18551" cy="18551"/>
      </dsp:txXfrm>
    </dsp:sp>
    <dsp:sp modelId="{68D2460A-F9EF-4CC6-A561-8DEA4A08962A}">
      <dsp:nvSpPr>
        <dsp:cNvPr id="0" name=""/>
        <dsp:cNvSpPr/>
      </dsp:nvSpPr>
      <dsp:spPr>
        <a:xfrm>
          <a:off x="3628418" y="4943028"/>
          <a:ext cx="1887163" cy="188716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Сайты дистанционной поддержки обучения на платформе </a:t>
          </a:r>
          <a:r>
            <a:rPr lang="en-US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Moodle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04787" y="5219397"/>
        <a:ext cx="1334425" cy="1334425"/>
      </dsp:txXfrm>
    </dsp:sp>
    <dsp:sp modelId="{D07CF160-A229-47D6-BC06-50A51A082C3E}">
      <dsp:nvSpPr>
        <dsp:cNvPr id="0" name=""/>
        <dsp:cNvSpPr/>
      </dsp:nvSpPr>
      <dsp:spPr>
        <a:xfrm rot="10782855">
          <a:off x="2530050" y="3419436"/>
          <a:ext cx="470349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470349" y="185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753466" y="3426252"/>
        <a:ext cx="23517" cy="23517"/>
      </dsp:txXfrm>
    </dsp:sp>
    <dsp:sp modelId="{1C7C8005-FFB9-4275-B915-42711BCEA1E8}">
      <dsp:nvSpPr>
        <dsp:cNvPr id="0" name=""/>
        <dsp:cNvSpPr/>
      </dsp:nvSpPr>
      <dsp:spPr>
        <a:xfrm>
          <a:off x="642901" y="2500307"/>
          <a:ext cx="1887163" cy="18871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Сайты методических объединений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9270" y="2776676"/>
        <a:ext cx="1334425" cy="1334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F77CE-7BEF-46CA-A50A-5F977C318BD3}">
      <dsp:nvSpPr>
        <dsp:cNvPr id="0" name=""/>
        <dsp:cNvSpPr/>
      </dsp:nvSpPr>
      <dsp:spPr>
        <a:xfrm rot="10800000">
          <a:off x="2042277" y="348468"/>
          <a:ext cx="4311084" cy="36475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1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Цели и задачи проекта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133466" y="348468"/>
        <a:ext cx="4219895" cy="364755"/>
      </dsp:txXfrm>
    </dsp:sp>
    <dsp:sp modelId="{FA6C75E8-EE44-4AB3-A211-A8852560D304}">
      <dsp:nvSpPr>
        <dsp:cNvPr id="0" name=""/>
        <dsp:cNvSpPr/>
      </dsp:nvSpPr>
      <dsp:spPr>
        <a:xfrm>
          <a:off x="340922" y="38220"/>
          <a:ext cx="1054548" cy="105921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017CE-4B13-4D36-8583-EAB4AFD896FB}">
      <dsp:nvSpPr>
        <dsp:cNvPr id="0" name=""/>
        <dsp:cNvSpPr/>
      </dsp:nvSpPr>
      <dsp:spPr>
        <a:xfrm rot="10800000">
          <a:off x="3477592" y="862571"/>
          <a:ext cx="3788893" cy="1351349"/>
        </a:xfrm>
        <a:prstGeom prst="homePlat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18" tIns="60960" rIns="113792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Этапы проекта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2012-2013 учебный год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2013-2014 учебный год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2014-2015 учебный год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3815429" y="862571"/>
        <a:ext cx="3451056" cy="1351349"/>
      </dsp:txXfrm>
    </dsp:sp>
    <dsp:sp modelId="{0DC085F4-4E32-446B-9BA7-C5846B3939F3}">
      <dsp:nvSpPr>
        <dsp:cNvPr id="0" name=""/>
        <dsp:cNvSpPr/>
      </dsp:nvSpPr>
      <dsp:spPr>
        <a:xfrm>
          <a:off x="1267086" y="1277266"/>
          <a:ext cx="999261" cy="103837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5FC63-5C18-4DC1-805E-72BFD6D04DA2}">
      <dsp:nvSpPr>
        <dsp:cNvPr id="0" name=""/>
        <dsp:cNvSpPr/>
      </dsp:nvSpPr>
      <dsp:spPr>
        <a:xfrm rot="10800000">
          <a:off x="3910084" y="2349064"/>
          <a:ext cx="2774593" cy="855853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18" tIns="60960" rIns="113792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Наша мастерская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дистанционная школа 212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образование 212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4124047" y="2349064"/>
        <a:ext cx="2560630" cy="855853"/>
      </dsp:txXfrm>
    </dsp:sp>
    <dsp:sp modelId="{6B8069F1-BB13-41EF-8AE0-6814F4E5EC6C}">
      <dsp:nvSpPr>
        <dsp:cNvPr id="0" name=""/>
        <dsp:cNvSpPr/>
      </dsp:nvSpPr>
      <dsp:spPr>
        <a:xfrm>
          <a:off x="1910979" y="2621154"/>
          <a:ext cx="976144" cy="67845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A5CEC-7F58-48CE-9344-29F09F27333A}">
      <dsp:nvSpPr>
        <dsp:cNvPr id="0" name=""/>
        <dsp:cNvSpPr/>
      </dsp:nvSpPr>
      <dsp:spPr>
        <a:xfrm rot="10800000">
          <a:off x="3237412" y="3525362"/>
          <a:ext cx="3573716" cy="385336"/>
        </a:xfrm>
        <a:prstGeom prst="homePlat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1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Форум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333746" y="3525362"/>
        <a:ext cx="3477382" cy="385336"/>
      </dsp:txXfrm>
    </dsp:sp>
    <dsp:sp modelId="{8E7EA2F2-84BA-4155-8D34-1D03BA39E1F0}">
      <dsp:nvSpPr>
        <dsp:cNvPr id="0" name=""/>
        <dsp:cNvSpPr/>
      </dsp:nvSpPr>
      <dsp:spPr>
        <a:xfrm>
          <a:off x="1373469" y="3362603"/>
          <a:ext cx="924165" cy="80340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9A083-606E-48AC-8B20-9330D8F1846A}">
      <dsp:nvSpPr>
        <dsp:cNvPr id="0" name=""/>
        <dsp:cNvSpPr/>
      </dsp:nvSpPr>
      <dsp:spPr>
        <a:xfrm rot="10800000">
          <a:off x="4587274" y="4366931"/>
          <a:ext cx="2548405" cy="411657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18" tIns="60960" rIns="113792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Наша</a:t>
          </a:r>
          <a:r>
            <a:rPr lang="ru-RU" sz="16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команда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/>
        </a:p>
      </dsp:txBody>
      <dsp:txXfrm rot="10800000">
        <a:off x="4690188" y="4366931"/>
        <a:ext cx="2445491" cy="411657"/>
      </dsp:txXfrm>
    </dsp:sp>
    <dsp:sp modelId="{D6C8D554-B04B-49C8-AE12-49491696C581}">
      <dsp:nvSpPr>
        <dsp:cNvPr id="0" name=""/>
        <dsp:cNvSpPr/>
      </dsp:nvSpPr>
      <dsp:spPr>
        <a:xfrm>
          <a:off x="2574421" y="4214486"/>
          <a:ext cx="824036" cy="71424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33A6B-1A7D-4801-8C58-DA5CAECDCD8C}">
      <dsp:nvSpPr>
        <dsp:cNvPr id="0" name=""/>
        <dsp:cNvSpPr/>
      </dsp:nvSpPr>
      <dsp:spPr>
        <a:xfrm>
          <a:off x="0" y="0"/>
          <a:ext cx="2249933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Дистанционная поддержка учебных предметов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25600"/>
        <a:ext cx="2249933" cy="1625600"/>
      </dsp:txXfrm>
    </dsp:sp>
    <dsp:sp modelId="{C4639ECB-F266-4AA2-8997-025DF8904498}">
      <dsp:nvSpPr>
        <dsp:cNvPr id="0" name=""/>
        <dsp:cNvSpPr/>
      </dsp:nvSpPr>
      <dsp:spPr>
        <a:xfrm>
          <a:off x="239939" y="297153"/>
          <a:ext cx="1647088" cy="16645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133B745-A0ED-45CF-BD0D-1247946965E4}">
      <dsp:nvSpPr>
        <dsp:cNvPr id="0" name=""/>
        <dsp:cNvSpPr/>
      </dsp:nvSpPr>
      <dsp:spPr>
        <a:xfrm>
          <a:off x="2318877" y="49615"/>
          <a:ext cx="2249933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Дистанционная поддержка  профильных курсов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8877" y="1675215"/>
        <a:ext cx="2249933" cy="1625600"/>
      </dsp:txXfrm>
    </dsp:sp>
    <dsp:sp modelId="{902293FE-5249-4758-B7BD-8D4EC27AC55A}">
      <dsp:nvSpPr>
        <dsp:cNvPr id="0" name=""/>
        <dsp:cNvSpPr/>
      </dsp:nvSpPr>
      <dsp:spPr>
        <a:xfrm>
          <a:off x="2571769" y="186523"/>
          <a:ext cx="1744148" cy="20394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A40C08B-EB29-4AC0-84E1-C7CC4259445C}">
      <dsp:nvSpPr>
        <dsp:cNvPr id="0" name=""/>
        <dsp:cNvSpPr/>
      </dsp:nvSpPr>
      <dsp:spPr>
        <a:xfrm>
          <a:off x="4636308" y="0"/>
          <a:ext cx="2249933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Дистанционная поддержка подготовки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 ОГЭ и ЕГЭ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36308" y="1625600"/>
        <a:ext cx="2249933" cy="1625600"/>
      </dsp:txXfrm>
    </dsp:sp>
    <dsp:sp modelId="{DB9D2A1D-CE4A-4AB6-AB07-2067AC61CFA9}">
      <dsp:nvSpPr>
        <dsp:cNvPr id="0" name=""/>
        <dsp:cNvSpPr/>
      </dsp:nvSpPr>
      <dsp:spPr>
        <a:xfrm>
          <a:off x="4958862" y="115085"/>
          <a:ext cx="1604825" cy="175370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4FDB5F3-7917-45C9-A072-0EFF5F358C00}">
      <dsp:nvSpPr>
        <dsp:cNvPr id="0" name=""/>
        <dsp:cNvSpPr/>
      </dsp:nvSpPr>
      <dsp:spPr>
        <a:xfrm>
          <a:off x="275507" y="3251200"/>
          <a:ext cx="6336672" cy="609600"/>
        </a:xfrm>
        <a:prstGeom prst="leftRightArrow">
          <a:avLst/>
        </a:prstGeom>
        <a:gradFill rotWithShape="0">
          <a:gsLst>
            <a:gs pos="0">
              <a:schemeClr val="accent1">
                <a:tint val="55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5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5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A06AD-651E-46AB-A66D-D7B510AD7E14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C721C-6B74-469F-8BD3-26BCB1787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68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C721C-6B74-469F-8BD3-26BCB17877A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10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C721C-6B74-469F-8BD3-26BCB17877A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5EFA-0B67-46B8-B90F-319C9BD8E8CB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7718-F03B-4B5A-8CC3-37FCD7712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5EFA-0B67-46B8-B90F-319C9BD8E8CB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7718-F03B-4B5A-8CC3-37FCD7712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5EFA-0B67-46B8-B90F-319C9BD8E8CB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7718-F03B-4B5A-8CC3-37FCD7712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5EFA-0B67-46B8-B90F-319C9BD8E8CB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7718-F03B-4B5A-8CC3-37FCD7712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5EFA-0B67-46B8-B90F-319C9BD8E8CB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7718-F03B-4B5A-8CC3-37FCD7712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5EFA-0B67-46B8-B90F-319C9BD8E8CB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7718-F03B-4B5A-8CC3-37FCD7712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5EFA-0B67-46B8-B90F-319C9BD8E8CB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7718-F03B-4B5A-8CC3-37FCD7712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5EFA-0B67-46B8-B90F-319C9BD8E8CB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7718-F03B-4B5A-8CC3-37FCD7712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5EFA-0B67-46B8-B90F-319C9BD8E8CB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7718-F03B-4B5A-8CC3-37FCD7712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5EFA-0B67-46B8-B90F-319C9BD8E8CB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7718-F03B-4B5A-8CC3-37FCD7712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5EFA-0B67-46B8-B90F-319C9BD8E8CB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7718-F03B-4B5A-8CC3-37FCD7712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25EFA-0B67-46B8-B90F-319C9BD8E8CB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B7718-F03B-4B5A-8CC3-37FCD7712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60040" y="2887669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ЭРУМС «Система образовательных сайтов» как средство 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становления и управления самообучающейся ОО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учитель\Downloads\эмблема без ф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928826" cy="200026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39752" y="548680"/>
            <a:ext cx="5952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Инновационнный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2910" y="14583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САЙТ ИННОВАЦИОННОЙ ДЕЯТЕЛЬНОСТИ</a:t>
            </a:r>
            <a:endParaRPr lang="ru-RU" sz="32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46345343"/>
              </p:ext>
            </p:extLst>
          </p:nvPr>
        </p:nvGraphicFramePr>
        <p:xfrm>
          <a:off x="357158" y="1615860"/>
          <a:ext cx="8535322" cy="502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523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Прямая соединительная линия 110"/>
          <p:cNvCxnSpPr/>
          <p:nvPr/>
        </p:nvCxnSpPr>
        <p:spPr>
          <a:xfrm>
            <a:off x="2643174" y="1641462"/>
            <a:ext cx="357190" cy="1588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663082" y="1643050"/>
            <a:ext cx="357190" cy="1588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786314" y="1643050"/>
            <a:ext cx="357190" cy="1588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 МЕТОДИЧЕСКИХ ОБЪЕДИНЕНИЙ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2066" y="1285860"/>
            <a:ext cx="1567076" cy="7143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Мониторинг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879856" y="1643050"/>
            <a:ext cx="396000" cy="1588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1142976" y="2143116"/>
            <a:ext cx="1285884" cy="714380"/>
            <a:chOff x="1785918" y="2428868"/>
            <a:chExt cx="1285884" cy="714380"/>
          </a:xfrm>
        </p:grpSpPr>
        <p:sp>
          <p:nvSpPr>
            <p:cNvPr id="39" name="Овал 38"/>
            <p:cNvSpPr/>
            <p:nvPr/>
          </p:nvSpPr>
          <p:spPr>
            <a:xfrm>
              <a:off x="1785918" y="2428868"/>
              <a:ext cx="1285884" cy="7143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071670" y="2643182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Декада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142976" y="2928934"/>
            <a:ext cx="1285884" cy="714380"/>
            <a:chOff x="1785918" y="2428868"/>
            <a:chExt cx="1285884" cy="714380"/>
          </a:xfrm>
        </p:grpSpPr>
        <p:sp>
          <p:nvSpPr>
            <p:cNvPr id="43" name="Овал 42"/>
            <p:cNvSpPr/>
            <p:nvPr/>
          </p:nvSpPr>
          <p:spPr>
            <a:xfrm>
              <a:off x="1785918" y="2428868"/>
              <a:ext cx="1285884" cy="7143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928794" y="2643182"/>
              <a:ext cx="1071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Конкурсы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142976" y="3714752"/>
            <a:ext cx="1285884" cy="714380"/>
            <a:chOff x="1785918" y="2428868"/>
            <a:chExt cx="1285884" cy="714380"/>
          </a:xfrm>
        </p:grpSpPr>
        <p:sp>
          <p:nvSpPr>
            <p:cNvPr id="46" name="Овал 45"/>
            <p:cNvSpPr/>
            <p:nvPr/>
          </p:nvSpPr>
          <p:spPr>
            <a:xfrm>
              <a:off x="1785918" y="2428868"/>
              <a:ext cx="1285884" cy="7143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57356" y="2643182"/>
              <a:ext cx="11430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Олимпиады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1142976" y="4500570"/>
            <a:ext cx="1285884" cy="714380"/>
            <a:chOff x="1785918" y="2428868"/>
            <a:chExt cx="1285884" cy="714380"/>
          </a:xfrm>
        </p:grpSpPr>
        <p:sp>
          <p:nvSpPr>
            <p:cNvPr id="49" name="Овал 48"/>
            <p:cNvSpPr/>
            <p:nvPr/>
          </p:nvSpPr>
          <p:spPr>
            <a:xfrm>
              <a:off x="1785918" y="2428868"/>
              <a:ext cx="1285884" cy="7143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57356" y="2643182"/>
              <a:ext cx="12144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Планы работ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1142976" y="5286388"/>
            <a:ext cx="1285884" cy="714380"/>
            <a:chOff x="1785918" y="2428868"/>
            <a:chExt cx="1285884" cy="714380"/>
          </a:xfrm>
        </p:grpSpPr>
        <p:sp>
          <p:nvSpPr>
            <p:cNvPr id="52" name="Овал 51"/>
            <p:cNvSpPr/>
            <p:nvPr/>
          </p:nvSpPr>
          <p:spPr>
            <a:xfrm>
              <a:off x="1785918" y="2428868"/>
              <a:ext cx="1285884" cy="7143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857356" y="2500306"/>
              <a:ext cx="1214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Подготовка к ЕГЭ и ГИА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1142976" y="6072206"/>
            <a:ext cx="1357322" cy="714380"/>
            <a:chOff x="1785918" y="2428868"/>
            <a:chExt cx="1357322" cy="714380"/>
          </a:xfrm>
        </p:grpSpPr>
        <p:sp>
          <p:nvSpPr>
            <p:cNvPr id="55" name="Овал 54"/>
            <p:cNvSpPr/>
            <p:nvPr/>
          </p:nvSpPr>
          <p:spPr>
            <a:xfrm>
              <a:off x="1785918" y="2428868"/>
              <a:ext cx="1285884" cy="7143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28794" y="2548590"/>
              <a:ext cx="1214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Портфолио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учащихся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8" name="Соединительная линия уступом 57"/>
          <p:cNvCxnSpPr>
            <a:stCxn id="4" idx="1"/>
            <a:endCxn id="55" idx="2"/>
          </p:cNvCxnSpPr>
          <p:nvPr/>
        </p:nvCxnSpPr>
        <p:spPr>
          <a:xfrm rot="10800000" flipV="1">
            <a:off x="1142976" y="1643050"/>
            <a:ext cx="201774" cy="4786346"/>
          </a:xfrm>
          <a:prstGeom prst="bentConnector3">
            <a:avLst>
              <a:gd name="adj1" fmla="val 213295"/>
            </a:avLst>
          </a:prstGeom>
          <a:ln w="28575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928662" y="2500306"/>
            <a:ext cx="252000" cy="1588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928662" y="3355974"/>
            <a:ext cx="252000" cy="1588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928662" y="4071942"/>
            <a:ext cx="252000" cy="1588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899592" y="4869160"/>
            <a:ext cx="252000" cy="1588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899592" y="5661248"/>
            <a:ext cx="252000" cy="1588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3357554" y="5284800"/>
            <a:ext cx="285752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7" name="Группа 56"/>
          <p:cNvGrpSpPr/>
          <p:nvPr/>
        </p:nvGrpSpPr>
        <p:grpSpPr>
          <a:xfrm>
            <a:off x="3358124" y="2295516"/>
            <a:ext cx="1285884" cy="714380"/>
            <a:chOff x="1785918" y="2428868"/>
            <a:chExt cx="1285884" cy="714380"/>
          </a:xfrm>
        </p:grpSpPr>
        <p:sp>
          <p:nvSpPr>
            <p:cNvPr id="59" name="Овал 58"/>
            <p:cNvSpPr/>
            <p:nvPr/>
          </p:nvSpPr>
          <p:spPr>
            <a:xfrm>
              <a:off x="1785918" y="2428868"/>
              <a:ext cx="1285884" cy="7143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919674" y="2535076"/>
              <a:ext cx="10698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Метод.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материалы</a:t>
              </a: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3358124" y="3140968"/>
            <a:ext cx="1285884" cy="738664"/>
            <a:chOff x="1785918" y="2423168"/>
            <a:chExt cx="1285884" cy="738664"/>
          </a:xfrm>
        </p:grpSpPr>
        <p:sp>
          <p:nvSpPr>
            <p:cNvPr id="63" name="Овал 62"/>
            <p:cNvSpPr/>
            <p:nvPr/>
          </p:nvSpPr>
          <p:spPr>
            <a:xfrm>
              <a:off x="1785918" y="2428868"/>
              <a:ext cx="1285884" cy="7143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991682" y="2423168"/>
              <a:ext cx="10001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Полезные</a:t>
              </a:r>
            </a:p>
            <a:p>
              <a:pPr algn="ctr"/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есурсы, ЭОР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3347864" y="4005064"/>
            <a:ext cx="1296144" cy="714380"/>
            <a:chOff x="1785918" y="2428868"/>
            <a:chExt cx="1296144" cy="714380"/>
          </a:xfrm>
        </p:grpSpPr>
        <p:sp>
          <p:nvSpPr>
            <p:cNvPr id="71" name="Овал 70"/>
            <p:cNvSpPr/>
            <p:nvPr/>
          </p:nvSpPr>
          <p:spPr>
            <a:xfrm>
              <a:off x="1785918" y="2428868"/>
              <a:ext cx="1285884" cy="7143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857926" y="2553720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Проектная деятельность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3347864" y="4874860"/>
            <a:ext cx="1296144" cy="714380"/>
            <a:chOff x="1785918" y="2428868"/>
            <a:chExt cx="1296144" cy="714380"/>
          </a:xfrm>
        </p:grpSpPr>
        <p:sp>
          <p:nvSpPr>
            <p:cNvPr id="74" name="Овал 73"/>
            <p:cNvSpPr/>
            <p:nvPr/>
          </p:nvSpPr>
          <p:spPr>
            <a:xfrm>
              <a:off x="1785918" y="2428868"/>
              <a:ext cx="1285884" cy="7143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857926" y="2548020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Рабочие программы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5302340" y="2276872"/>
            <a:ext cx="1285884" cy="714380"/>
            <a:chOff x="1785918" y="2428868"/>
            <a:chExt cx="1285884" cy="714380"/>
          </a:xfrm>
        </p:grpSpPr>
        <p:sp>
          <p:nvSpPr>
            <p:cNvPr id="77" name="Овал 76"/>
            <p:cNvSpPr/>
            <p:nvPr/>
          </p:nvSpPr>
          <p:spPr>
            <a:xfrm>
              <a:off x="1785918" y="2428868"/>
              <a:ext cx="1285884" cy="7143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919674" y="2535076"/>
              <a:ext cx="10698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Результаты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ЕГЭ, ГИА</a:t>
              </a: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5302340" y="3160192"/>
            <a:ext cx="1285884" cy="844872"/>
            <a:chOff x="1785918" y="2428868"/>
            <a:chExt cx="1285884" cy="844872"/>
          </a:xfrm>
        </p:grpSpPr>
        <p:sp>
          <p:nvSpPr>
            <p:cNvPr id="80" name="Овал 79"/>
            <p:cNvSpPr/>
            <p:nvPr/>
          </p:nvSpPr>
          <p:spPr>
            <a:xfrm>
              <a:off x="1785918" y="2428868"/>
              <a:ext cx="1285884" cy="7143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919674" y="2535076"/>
              <a:ext cx="10698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Срезовые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работы</a:t>
              </a:r>
            </a:p>
            <a:p>
              <a:pPr algn="ctr"/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5302340" y="4010764"/>
            <a:ext cx="1285884" cy="714380"/>
            <a:chOff x="1785918" y="2428868"/>
            <a:chExt cx="1285884" cy="714380"/>
          </a:xfrm>
        </p:grpSpPr>
        <p:sp>
          <p:nvSpPr>
            <p:cNvPr id="83" name="Овал 82"/>
            <p:cNvSpPr/>
            <p:nvPr/>
          </p:nvSpPr>
          <p:spPr>
            <a:xfrm>
              <a:off x="1785918" y="2428868"/>
              <a:ext cx="1285884" cy="7143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919674" y="2535076"/>
              <a:ext cx="10698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Метод.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материалы</a:t>
              </a: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3242987" y="5738956"/>
            <a:ext cx="1545037" cy="714380"/>
            <a:chOff x="1681041" y="2428868"/>
            <a:chExt cx="1545037" cy="714380"/>
          </a:xfrm>
        </p:grpSpPr>
        <p:sp>
          <p:nvSpPr>
            <p:cNvPr id="86" name="Овал 85"/>
            <p:cNvSpPr/>
            <p:nvPr/>
          </p:nvSpPr>
          <p:spPr>
            <a:xfrm>
              <a:off x="1785918" y="2428868"/>
              <a:ext cx="1285884" cy="7143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681041" y="2495176"/>
              <a:ext cx="15450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Семинары, мастер-классы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7102540" y="2276872"/>
            <a:ext cx="1285884" cy="714380"/>
            <a:chOff x="1785918" y="2428868"/>
            <a:chExt cx="1285884" cy="714380"/>
          </a:xfrm>
        </p:grpSpPr>
        <p:sp>
          <p:nvSpPr>
            <p:cNvPr id="89" name="Овал 88"/>
            <p:cNvSpPr/>
            <p:nvPr/>
          </p:nvSpPr>
          <p:spPr>
            <a:xfrm>
              <a:off x="1785918" y="2428868"/>
              <a:ext cx="1285884" cy="7143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919674" y="2535076"/>
              <a:ext cx="10698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Картотека учителей</a:t>
              </a: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7092280" y="3146668"/>
            <a:ext cx="1285884" cy="714380"/>
            <a:chOff x="1785918" y="2428868"/>
            <a:chExt cx="1285884" cy="714380"/>
          </a:xfrm>
        </p:grpSpPr>
        <p:sp>
          <p:nvSpPr>
            <p:cNvPr id="92" name="Овал 91"/>
            <p:cNvSpPr/>
            <p:nvPr/>
          </p:nvSpPr>
          <p:spPr>
            <a:xfrm>
              <a:off x="1785918" y="2428868"/>
              <a:ext cx="1285884" cy="7143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785918" y="2495176"/>
              <a:ext cx="1285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Повышение квалификации</a:t>
              </a: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7092280" y="4010764"/>
            <a:ext cx="1285884" cy="714380"/>
            <a:chOff x="1785918" y="2428868"/>
            <a:chExt cx="1285884" cy="714380"/>
          </a:xfrm>
        </p:grpSpPr>
        <p:sp>
          <p:nvSpPr>
            <p:cNvPr id="95" name="Овал 94"/>
            <p:cNvSpPr/>
            <p:nvPr/>
          </p:nvSpPr>
          <p:spPr>
            <a:xfrm>
              <a:off x="1785918" y="2428868"/>
              <a:ext cx="1285884" cy="7143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868186" y="2535076"/>
              <a:ext cx="10698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Сайты учителей</a:t>
              </a:r>
            </a:p>
          </p:txBody>
        </p:sp>
      </p:grpSp>
      <p:cxnSp>
        <p:nvCxnSpPr>
          <p:cNvPr id="101" name="Прямая со стрелкой 100"/>
          <p:cNvCxnSpPr/>
          <p:nvPr/>
        </p:nvCxnSpPr>
        <p:spPr>
          <a:xfrm>
            <a:off x="3059832" y="2636912"/>
            <a:ext cx="288000" cy="4438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11" idx="1"/>
            <a:endCxn id="83" idx="2"/>
          </p:cNvCxnSpPr>
          <p:nvPr/>
        </p:nvCxnSpPr>
        <p:spPr>
          <a:xfrm rot="10800000" flipH="1" flipV="1">
            <a:off x="5072066" y="1643050"/>
            <a:ext cx="230274" cy="2724904"/>
          </a:xfrm>
          <a:prstGeom prst="bentConnector3">
            <a:avLst>
              <a:gd name="adj1" fmla="val -99273"/>
            </a:avLst>
          </a:prstGeom>
          <a:ln w="28575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>
            <a:off x="5040080" y="2636912"/>
            <a:ext cx="252000" cy="1588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5040080" y="3501008"/>
            <a:ext cx="252000" cy="1588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14" idx="1"/>
            <a:endCxn id="95" idx="2"/>
          </p:cNvCxnSpPr>
          <p:nvPr/>
        </p:nvCxnSpPr>
        <p:spPr>
          <a:xfrm rot="10800000" flipH="1" flipV="1">
            <a:off x="7002280" y="1643050"/>
            <a:ext cx="90000" cy="2724904"/>
          </a:xfrm>
          <a:prstGeom prst="bentConnector3">
            <a:avLst>
              <a:gd name="adj1" fmla="val -175393"/>
            </a:avLst>
          </a:prstGeom>
          <a:ln w="28575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6840280" y="3501008"/>
            <a:ext cx="252000" cy="1588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>
            <a:off x="6840280" y="2636912"/>
            <a:ext cx="252000" cy="1588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/>
          <p:nvPr/>
        </p:nvCxnSpPr>
        <p:spPr>
          <a:xfrm rot="10800000" flipV="1">
            <a:off x="3304735" y="1643050"/>
            <a:ext cx="43129" cy="4423824"/>
          </a:xfrm>
          <a:prstGeom prst="bentConnector3">
            <a:avLst>
              <a:gd name="adj1" fmla="val 630038"/>
            </a:avLst>
          </a:prstGeom>
          <a:ln w="28575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>
            <a:off x="3059832" y="3501008"/>
            <a:ext cx="288000" cy="4438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>
            <a:off x="3059832" y="4360666"/>
            <a:ext cx="288000" cy="4438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>
            <a:off x="3059832" y="5229200"/>
            <a:ext cx="288000" cy="4438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8" name="Скругленный прямоугольник 97"/>
          <p:cNvSpPr/>
          <p:nvPr/>
        </p:nvSpPr>
        <p:spPr>
          <a:xfrm>
            <a:off x="2920747" y="1285860"/>
            <a:ext cx="1865567" cy="7143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Методическая копилка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1069729" y="1285860"/>
            <a:ext cx="1716321" cy="7143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7000892" y="1285860"/>
            <a:ext cx="1567076" cy="7143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 МО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5929322" y="4929198"/>
            <a:ext cx="1882589" cy="1571636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2910" y="14583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САЙТ ДИСТАНЦИОННОЙ </a:t>
            </a:r>
          </a:p>
          <a:p>
            <a:r>
              <a:rPr lang="ru-RU" sz="3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ОБУЧЕНИЯ</a:t>
            </a:r>
          </a:p>
          <a:p>
            <a:r>
              <a:rPr lang="ru-RU" sz="3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ПЛАТФОРМЕ </a:t>
            </a:r>
            <a:r>
              <a:rPr lang="en-US" sz="3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endParaRPr lang="ru-RU" sz="32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58657833"/>
              </p:ext>
            </p:extLst>
          </p:nvPr>
        </p:nvGraphicFramePr>
        <p:xfrm>
          <a:off x="827584" y="1988840"/>
          <a:ext cx="68876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s://gshaw0.files.wordpress.com/2012/03/moodle-thumb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13" y="71414"/>
            <a:ext cx="1626981" cy="1626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Овал 6"/>
          <p:cNvSpPr/>
          <p:nvPr/>
        </p:nvSpPr>
        <p:spPr>
          <a:xfrm>
            <a:off x="7929586" y="2071678"/>
            <a:ext cx="1038352" cy="1143008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-13807"/>
              <a:satOff val="574"/>
              <a:lumOff val="-213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511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2910" y="145835"/>
            <a:ext cx="7772400" cy="1050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 УЧИТЕЛЕЙ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44750" y="1285860"/>
            <a:ext cx="1500198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632017" y="1114099"/>
            <a:ext cx="1285884" cy="728100"/>
            <a:chOff x="1785918" y="2428868"/>
            <a:chExt cx="1285884" cy="714380"/>
          </a:xfrm>
        </p:grpSpPr>
        <p:sp>
          <p:nvSpPr>
            <p:cNvPr id="10" name="Овал 9"/>
            <p:cNvSpPr/>
            <p:nvPr/>
          </p:nvSpPr>
          <p:spPr>
            <a:xfrm>
              <a:off x="1785918" y="2428868"/>
              <a:ext cx="1285884" cy="7143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90869" y="2609823"/>
              <a:ext cx="879048" cy="301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урочная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2" name="Соединительная линия уступом 11"/>
          <p:cNvCxnSpPr/>
          <p:nvPr/>
        </p:nvCxnSpPr>
        <p:spPr>
          <a:xfrm rot="10800000" flipV="1">
            <a:off x="1128750" y="1641958"/>
            <a:ext cx="216000" cy="4716000"/>
          </a:xfrm>
          <a:prstGeom prst="bentConnector3">
            <a:avLst>
              <a:gd name="adj1" fmla="val 213295"/>
            </a:avLst>
          </a:prstGeom>
          <a:ln w="28575">
            <a:solidFill>
              <a:schemeClr val="tx2"/>
            </a:solidFill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3632017" y="1915082"/>
            <a:ext cx="1450672" cy="728100"/>
            <a:chOff x="1785918" y="2428868"/>
            <a:chExt cx="1450672" cy="714380"/>
          </a:xfrm>
        </p:grpSpPr>
        <p:sp>
          <p:nvSpPr>
            <p:cNvPr id="15" name="Овал 14"/>
            <p:cNvSpPr/>
            <p:nvPr/>
          </p:nvSpPr>
          <p:spPr>
            <a:xfrm>
              <a:off x="1785918" y="2428868"/>
              <a:ext cx="1285884" cy="7143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33813" y="2629316"/>
              <a:ext cx="1302777" cy="301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внеурочная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7" name="Прямая со стрелкой 16"/>
          <p:cNvCxnSpPr>
            <a:endCxn id="25" idx="1"/>
          </p:cNvCxnSpPr>
          <p:nvPr/>
        </p:nvCxnSpPr>
        <p:spPr>
          <a:xfrm flipV="1">
            <a:off x="899592" y="3503858"/>
            <a:ext cx="444018" cy="1262"/>
          </a:xfrm>
          <a:prstGeom prst="straightConnector1">
            <a:avLst/>
          </a:prstGeom>
          <a:ln w="28575">
            <a:solidFill>
              <a:schemeClr val="tx2"/>
            </a:solidFill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0" idx="2"/>
          </p:cNvCxnSpPr>
          <p:nvPr/>
        </p:nvCxnSpPr>
        <p:spPr>
          <a:xfrm flipV="1">
            <a:off x="2844948" y="1478149"/>
            <a:ext cx="787069" cy="126570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833106" y="1818200"/>
            <a:ext cx="738762" cy="396354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899592" y="4869160"/>
            <a:ext cx="444018" cy="1262"/>
          </a:xfrm>
          <a:prstGeom prst="straightConnector1">
            <a:avLst/>
          </a:prstGeom>
          <a:ln w="28575">
            <a:solidFill>
              <a:schemeClr val="tx2"/>
            </a:solidFill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2843808" y="4429132"/>
            <a:ext cx="728060" cy="278566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3637020" y="4071942"/>
            <a:ext cx="1302777" cy="728100"/>
            <a:chOff x="1785918" y="2428868"/>
            <a:chExt cx="1302777" cy="714380"/>
          </a:xfrm>
        </p:grpSpPr>
        <p:sp>
          <p:nvSpPr>
            <p:cNvPr id="35" name="Овал 34"/>
            <p:cNvSpPr/>
            <p:nvPr/>
          </p:nvSpPr>
          <p:spPr>
            <a:xfrm>
              <a:off x="1785918" y="2428868"/>
              <a:ext cx="1285884" cy="7143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85918" y="2560474"/>
              <a:ext cx="1302777" cy="513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Олимпиады,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конкурсы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7" name="Прямая со стрелкой 36"/>
          <p:cNvCxnSpPr/>
          <p:nvPr/>
        </p:nvCxnSpPr>
        <p:spPr>
          <a:xfrm>
            <a:off x="2831838" y="5192580"/>
            <a:ext cx="740030" cy="665312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2798578" y="5009186"/>
            <a:ext cx="844728" cy="134326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0" name="Группа 39"/>
          <p:cNvGrpSpPr/>
          <p:nvPr/>
        </p:nvGrpSpPr>
        <p:grpSpPr>
          <a:xfrm>
            <a:off x="3635896" y="4857760"/>
            <a:ext cx="1285884" cy="728100"/>
            <a:chOff x="1785918" y="2284249"/>
            <a:chExt cx="1285884" cy="714380"/>
          </a:xfrm>
        </p:grpSpPr>
        <p:sp>
          <p:nvSpPr>
            <p:cNvPr id="41" name="Овал 40"/>
            <p:cNvSpPr/>
            <p:nvPr/>
          </p:nvSpPr>
          <p:spPr>
            <a:xfrm>
              <a:off x="1785918" y="2284249"/>
              <a:ext cx="1285884" cy="7143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45958" y="2612761"/>
              <a:ext cx="651388" cy="301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ЭОР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635896" y="5643578"/>
            <a:ext cx="1285884" cy="728100"/>
            <a:chOff x="1785918" y="2428868"/>
            <a:chExt cx="1285884" cy="714380"/>
          </a:xfrm>
        </p:grpSpPr>
        <p:sp>
          <p:nvSpPr>
            <p:cNvPr id="44" name="Овал 43"/>
            <p:cNvSpPr/>
            <p:nvPr/>
          </p:nvSpPr>
          <p:spPr>
            <a:xfrm>
              <a:off x="1785918" y="2428868"/>
              <a:ext cx="1285884" cy="7143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001942" y="2640821"/>
              <a:ext cx="921965" cy="301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Проекты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6" name="Прямая со стрелкой 55"/>
          <p:cNvCxnSpPr/>
          <p:nvPr/>
        </p:nvCxnSpPr>
        <p:spPr>
          <a:xfrm flipV="1">
            <a:off x="899592" y="2564904"/>
            <a:ext cx="444018" cy="1262"/>
          </a:xfrm>
          <a:prstGeom prst="straightConnector1">
            <a:avLst/>
          </a:prstGeom>
          <a:ln w="28575">
            <a:solidFill>
              <a:schemeClr val="tx2"/>
            </a:solidFill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2843808" y="3501008"/>
            <a:ext cx="648072" cy="1262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9" name="Группа 58"/>
          <p:cNvGrpSpPr/>
          <p:nvPr/>
        </p:nvGrpSpPr>
        <p:grpSpPr>
          <a:xfrm>
            <a:off x="3635896" y="3068960"/>
            <a:ext cx="1302777" cy="728100"/>
            <a:chOff x="1785918" y="2428868"/>
            <a:chExt cx="1302777" cy="714380"/>
          </a:xfrm>
        </p:grpSpPr>
        <p:sp>
          <p:nvSpPr>
            <p:cNvPr id="60" name="Овал 59"/>
            <p:cNvSpPr/>
            <p:nvPr/>
          </p:nvSpPr>
          <p:spPr>
            <a:xfrm>
              <a:off x="1785918" y="2428868"/>
              <a:ext cx="1285884" cy="7143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785918" y="2551367"/>
              <a:ext cx="1302777" cy="513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Метод.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материалы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Скругленный прямоугольник 45"/>
          <p:cNvSpPr/>
          <p:nvPr/>
        </p:nvSpPr>
        <p:spPr>
          <a:xfrm>
            <a:off x="1357290" y="2214554"/>
            <a:ext cx="1500198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357290" y="3143248"/>
            <a:ext cx="1500198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Коллегам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357290" y="4500570"/>
            <a:ext cx="1500198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Ученикам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357290" y="5786454"/>
            <a:ext cx="1500198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Родителям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учитель\Desktop\сайт у.jpg"/>
          <p:cNvPicPr>
            <a:picLocks noChangeAspect="1" noChangeArrowheads="1"/>
          </p:cNvPicPr>
          <p:nvPr/>
        </p:nvPicPr>
        <p:blipFill>
          <a:blip r:embed="rId2" cstate="print"/>
          <a:srcRect l="10938" t="4167" r="13280" b="7291"/>
          <a:stretch>
            <a:fillRect/>
          </a:stretch>
        </p:blipFill>
        <p:spPr bwMode="auto">
          <a:xfrm>
            <a:off x="6572264" y="4572008"/>
            <a:ext cx="2282654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учитель\Desktop\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142992"/>
            <a:ext cx="3339705" cy="1214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87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78799"/>
            <a:ext cx="7848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ЭРУМС «Система образовательных сайтов»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электронный ресурс управления и методического сопровождения 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Саморазвивающаяся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(самообучающаяся) организация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место, где люди постоянно открывают, что именно они создают реальность, в которой живут и действуют. Здесь же они учатся тому, как изменять эту реальность. Такой организации недостаточно просто выживать, так как она постоянно расширяет свою способность создавать собственное будущее.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5085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образовательная среда саморазвивающейся организации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основанная на использовании компьютерной техники программно-телекоммуникационная среда, реализующая едиными технологическими средствами и взаимосвязанным содержательным наполнением качественное информационное обеспечение школьников, педагогов, родителей, администрацию учебного заведения и общественность, а также постоянное развитие и неформальное обучение педагогического коллектива . </a:t>
            </a:r>
          </a:p>
        </p:txBody>
      </p:sp>
      <p:pic>
        <p:nvPicPr>
          <p:cNvPr id="3074" name="Picture 2" descr="http://www.greekshares.com/uploads/image/financial_investment_investing_ter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7941"/>
            <a:ext cx="1616278" cy="1049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 rot="20762348">
            <a:off x="376371" y="197111"/>
            <a:ext cx="259228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Что?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158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567" y="1453582"/>
            <a:ext cx="784887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инновационной деятельности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является информационным ресурсом, который интегрирует информацию о направлениях инновационной деятельности образовательной организации. Сайт является порталом, который связывает между собой сайты методических объединений и сайты учителей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5085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методического объединения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является информационным ресурсом, который представляет в полном объеме деятельность методического объединения.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5085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дистанционной поддержки обучения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информационный ресурс на базе системы дистанционного обучения (СДО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на котором представлены информационные, диагностические материалы, материалы для общения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</a:p>
          <a:p>
            <a:pPr indent="45085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Сайт учителя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является информационном ресурсом, представляющим деятельность учителя. Может выполнять роль электронного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учителя, поскольку интегрирует все его методические разработки, публикации. отражает участие учителя в конференциях и семинарах, представляет результаты и достижения в образовательной деятельности.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greekshares.com/uploads/image/financial_investment_investing_ter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7941"/>
            <a:ext cx="1616278" cy="1049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 rot="20762348">
            <a:off x="376371" y="197111"/>
            <a:ext cx="259228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Что?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1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5820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инновационного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продукта: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2428868"/>
            <a:ext cx="8229600" cy="190023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становления и управления  самообучающейся образовательной организацией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762348">
            <a:off x="376371" y="197111"/>
            <a:ext cx="259228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Зачем?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001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fontAlgn="base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беспечивает: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образовательной организацией в условиях изменений, происходящих в системе образования;</a:t>
            </a:r>
          </a:p>
          <a:p>
            <a:pPr lvl="0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постепенное становление самообучающейся образовательной организации, в которой происходит постоянное непрерывное неформальное повышение квалификации педагогов через систематизацию и структурирование собственного инновационного педагогического опыта и изучение опыта коллег;</a:t>
            </a:r>
          </a:p>
          <a:p>
            <a:pPr lvl="0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распределение полномочий через разные уровни управления педагогическим коллективом.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260648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ЭРУМС </a:t>
            </a:r>
          </a:p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«Система образовательных сайтов» </a:t>
            </a:r>
          </a:p>
        </p:txBody>
      </p:sp>
      <p:sp>
        <p:nvSpPr>
          <p:cNvPr id="6" name="TextBox 5"/>
          <p:cNvSpPr txBox="1"/>
          <p:nvPr/>
        </p:nvSpPr>
        <p:spPr>
          <a:xfrm rot="20762348">
            <a:off x="5858092" y="4881561"/>
            <a:ext cx="259228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Зачем?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001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ирект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15" y="122260"/>
            <a:ext cx="1545365" cy="115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зам. директора 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"/>
          <a:stretch/>
        </p:blipFill>
        <p:spPr bwMode="auto">
          <a:xfrm>
            <a:off x="358424" y="1484784"/>
            <a:ext cx="1356056" cy="1316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2" name="Группа 1"/>
          <p:cNvGrpSpPr/>
          <p:nvPr/>
        </p:nvGrpSpPr>
        <p:grpSpPr>
          <a:xfrm>
            <a:off x="146995" y="3068960"/>
            <a:ext cx="2624805" cy="1109360"/>
            <a:chOff x="74987" y="3356992"/>
            <a:chExt cx="2996796" cy="1428750"/>
          </a:xfrm>
        </p:grpSpPr>
        <p:pic>
          <p:nvPicPr>
            <p:cNvPr id="1030" name="Picture 6" descr="директор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9" r="20722"/>
            <a:stretch/>
          </p:blipFill>
          <p:spPr bwMode="auto">
            <a:xfrm>
              <a:off x="74987" y="3356992"/>
              <a:ext cx="1092071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директор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9" r="20722"/>
            <a:stretch/>
          </p:blipFill>
          <p:spPr bwMode="auto">
            <a:xfrm>
              <a:off x="1043607" y="3356992"/>
              <a:ext cx="1092071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директор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9" r="20722"/>
            <a:stretch/>
          </p:blipFill>
          <p:spPr bwMode="auto">
            <a:xfrm>
              <a:off x="1979712" y="3356992"/>
              <a:ext cx="1092071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6" name="Picture 12" descr="руководитель ЦИТ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35" y="4429132"/>
            <a:ext cx="1621259" cy="1032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8" name="Picture 14" descr="учитель 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3" r="10989" b="8676"/>
          <a:stretch/>
        </p:blipFill>
        <p:spPr bwMode="auto">
          <a:xfrm>
            <a:off x="142844" y="5661248"/>
            <a:ext cx="1125413" cy="817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14" descr="учитель 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3" r="10989" b="8676"/>
          <a:stretch/>
        </p:blipFill>
        <p:spPr bwMode="auto">
          <a:xfrm>
            <a:off x="1285852" y="5661248"/>
            <a:ext cx="1125413" cy="817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470206" y="122260"/>
            <a:ext cx="570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управления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коллектива посредством системы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сайтов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980728"/>
            <a:ext cx="461665" cy="346323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928926" y="1196752"/>
            <a:ext cx="72008" cy="5049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928926" y="819619"/>
            <a:ext cx="1637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28927" y="1700808"/>
            <a:ext cx="1857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Зам. директора по ОЭР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94109" y="3143248"/>
            <a:ext cx="27208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методических объединений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92399" y="4429132"/>
            <a:ext cx="27226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центра информатизации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05510" y="5715016"/>
            <a:ext cx="1637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786446" y="1196752"/>
            <a:ext cx="72008" cy="5049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357818" y="476672"/>
            <a:ext cx="461665" cy="621821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Детализация и конкретизация образовательной информации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929322" y="836712"/>
            <a:ext cx="1637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школы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29322" y="1700808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инновационной 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80810" y="3212976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Сайты методических объединений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00760" y="4510861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дистанционной поддержки обучения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72198" y="5877272"/>
            <a:ext cx="2105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Сайты учителей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rot="16200000" flipV="1">
            <a:off x="6107917" y="3464719"/>
            <a:ext cx="542928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8396615" y="1000108"/>
            <a:ext cx="461665" cy="346323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20928055">
            <a:off x="28143" y="465033"/>
            <a:ext cx="291931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кого?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595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21" grpId="0"/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7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ечка\Downloads\Управление системой сайтов 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85738"/>
            <a:ext cx="8867775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2656136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 rot="20762348">
            <a:off x="457493" y="489073"/>
            <a:ext cx="259228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Как?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212.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Общее сопровождение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1472" y="2000216"/>
            <a:ext cx="7129490" cy="4500618"/>
          </a:xfrm>
        </p:spPr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«Учительская»</a:t>
            </a:r>
          </a:p>
          <a:p>
            <a:pPr algn="just">
              <a:buBlip>
                <a:blip r:embed="rId2"/>
              </a:buBlip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Доска объявлений</a:t>
            </a:r>
          </a:p>
          <a:p>
            <a:pPr algn="just">
              <a:buBlip>
                <a:blip r:embed="rId2"/>
              </a:buBlip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Нормативная база</a:t>
            </a:r>
          </a:p>
          <a:p>
            <a:pPr algn="just">
              <a:buBlip>
                <a:blip r:embed="rId2"/>
              </a:buBlip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учителям</a:t>
            </a:r>
          </a:p>
          <a:p>
            <a:pPr algn="just">
              <a:buBlip>
                <a:blip r:embed="rId2"/>
              </a:buBlip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Инновационная деятельность</a:t>
            </a:r>
          </a:p>
          <a:p>
            <a:pPr algn="just">
              <a:buBlip>
                <a:blip r:embed="rId2"/>
              </a:buBlip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объединения</a:t>
            </a:r>
          </a:p>
          <a:p>
            <a:pPr algn="just">
              <a:buBlip>
                <a:blip r:embed="rId2"/>
              </a:buBlip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</a:p>
          <a:p>
            <a:pPr algn="just">
              <a:buBlip>
                <a:blip r:embed="rId2"/>
              </a:buBlip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эффективности труда</a:t>
            </a:r>
          </a:p>
          <a:p>
            <a:pPr algn="just">
              <a:buBlip>
                <a:blip r:embed="rId2"/>
              </a:buBlip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учитель\Desktop\exbntk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1075570" cy="1109629"/>
          </a:xfrm>
          <a:prstGeom prst="rect">
            <a:avLst/>
          </a:prstGeom>
          <a:noFill/>
        </p:spPr>
      </p:pic>
      <p:sp>
        <p:nvSpPr>
          <p:cNvPr id="8" name="Выноска со стрелкой влево 7"/>
          <p:cNvSpPr/>
          <p:nvPr/>
        </p:nvSpPr>
        <p:spPr>
          <a:xfrm>
            <a:off x="4857784" y="3429000"/>
            <a:ext cx="3786182" cy="1071570"/>
          </a:xfrm>
          <a:prstGeom prst="leftArrowCallout">
            <a:avLst>
              <a:gd name="adj1" fmla="val 25000"/>
              <a:gd name="adj2" fmla="val 25000"/>
              <a:gd name="adj3" fmla="val 18921"/>
              <a:gd name="adj4" fmla="val 7668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проекта</a:t>
            </a:r>
          </a:p>
          <a:p>
            <a:pPr indent="45085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наша команда</a:t>
            </a:r>
          </a:p>
          <a:p>
            <a:pPr indent="45085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наша мастерская</a:t>
            </a:r>
          </a:p>
          <a:p>
            <a:pPr indent="450850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4857752" y="4000504"/>
            <a:ext cx="3786182" cy="857256"/>
          </a:xfrm>
          <a:prstGeom prst="leftArrowCallout">
            <a:avLst>
              <a:gd name="adj1" fmla="val 25000"/>
              <a:gd name="adj2" fmla="val 25000"/>
              <a:gd name="adj3" fmla="val 18921"/>
              <a:gd name="adj4" fmla="val 7668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сайты МО</a:t>
            </a:r>
          </a:p>
          <a:p>
            <a:pPr indent="45085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сайты учителей</a:t>
            </a:r>
          </a:p>
          <a:p>
            <a:pPr indent="450850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 со стрелкой влево 9"/>
          <p:cNvSpPr/>
          <p:nvPr/>
        </p:nvSpPr>
        <p:spPr>
          <a:xfrm>
            <a:off x="4714876" y="5214950"/>
            <a:ext cx="3786182" cy="1071570"/>
          </a:xfrm>
          <a:prstGeom prst="leftArrowCallout">
            <a:avLst>
              <a:gd name="adj1" fmla="val 25000"/>
              <a:gd name="adj2" fmla="val 25000"/>
              <a:gd name="adj3" fmla="val 18921"/>
              <a:gd name="adj4" fmla="val 8065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</a:t>
            </a:r>
          </a:p>
          <a:p>
            <a:pPr indent="45085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indent="45085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сопровождение</a:t>
            </a:r>
          </a:p>
          <a:p>
            <a:pPr indent="450850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3357554" y="2357430"/>
            <a:ext cx="4500594" cy="1571636"/>
          </a:xfrm>
          <a:prstGeom prst="leftArrowCallout">
            <a:avLst>
              <a:gd name="adj1" fmla="val 25000"/>
              <a:gd name="adj2" fmla="val 25000"/>
              <a:gd name="adj3" fmla="val 18053"/>
              <a:gd name="adj4" fmla="val 7286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законодательные акты</a:t>
            </a:r>
          </a:p>
          <a:p>
            <a:pPr indent="45085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локальные акты</a:t>
            </a:r>
          </a:p>
          <a:p>
            <a:pPr indent="45085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4286248" y="2714620"/>
            <a:ext cx="4786314" cy="1643074"/>
          </a:xfrm>
          <a:prstGeom prst="leftArrowCallout">
            <a:avLst>
              <a:gd name="adj1" fmla="val 25000"/>
              <a:gd name="adj2" fmla="val 25000"/>
              <a:gd name="adj3" fmla="val 18921"/>
              <a:gd name="adj4" fmla="val 8497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учебная работа</a:t>
            </a:r>
          </a:p>
          <a:p>
            <a:pPr indent="45085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воспитательная работа</a:t>
            </a:r>
          </a:p>
          <a:p>
            <a:pPr indent="45085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  <a:p>
            <a:pPr indent="45085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информатизация образования</a:t>
            </a:r>
          </a:p>
          <a:p>
            <a:pPr indent="45085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социальное сопровождение</a:t>
            </a:r>
          </a:p>
          <a:p>
            <a:pPr indent="45085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психологическое сопровождение</a:t>
            </a:r>
          </a:p>
          <a:p>
            <a:pPr indent="450850">
              <a:buFont typeface="Wingdings" pitchFamily="2" charset="2"/>
              <a:buChar char="ü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2" fill="hold" grpId="1" nodeType="click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2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2" fill="hold" grpId="1" nodeType="click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2" fill="hold" grpId="1" nodeType="click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2" fill="hold" grpId="1" nodeType="click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432</Words>
  <Application>Microsoft Office PowerPoint</Application>
  <PresentationFormat>Экран (4:3)</PresentationFormat>
  <Paragraphs>141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ЭРУМС «Система образовательных сайтов» как средство  становления и управления самообучающейся ОО</vt:lpstr>
      <vt:lpstr>Глоссарий</vt:lpstr>
      <vt:lpstr>Глоссарий</vt:lpstr>
      <vt:lpstr>Цель создания инновационного продукта: </vt:lpstr>
      <vt:lpstr>Задачи </vt:lpstr>
      <vt:lpstr>Презентация PowerPoint</vt:lpstr>
      <vt:lpstr>Презентация PowerPoint</vt:lpstr>
      <vt:lpstr>Презентация PowerPoint</vt:lpstr>
      <vt:lpstr>Образование 212.  Общее сопровождение</vt:lpstr>
      <vt:lpstr>Презентация PowerPoint</vt:lpstr>
      <vt:lpstr>САЙТЫ МЕТОДИЧЕСКИХ ОБЪЕДИНЕНИЙ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Юлечка</cp:lastModifiedBy>
  <cp:revision>126</cp:revision>
  <dcterms:created xsi:type="dcterms:W3CDTF">2015-09-11T07:42:33Z</dcterms:created>
  <dcterms:modified xsi:type="dcterms:W3CDTF">2015-09-25T17:54:53Z</dcterms:modified>
</cp:coreProperties>
</file>